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en Weichelt" initials="MW" lastIdx="1" clrIdx="0">
    <p:extLst>
      <p:ext uri="{19B8F6BF-5375-455C-9EA6-DF929625EA0E}">
        <p15:presenceInfo xmlns:p15="http://schemas.microsoft.com/office/powerpoint/2012/main" userId="Marlen Weiche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28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5795962"/>
            <a:ext cx="6113846" cy="8192754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20000"/>
              </a:lnSpc>
              <a:buFontTx/>
              <a:buBlip>
                <a:blip r:embed="rId2"/>
              </a:buBlip>
              <a:tabLst/>
              <a:defRPr sz="1500" b="0" i="0">
                <a:latin typeface="Arial Narrow" charset="0"/>
                <a:ea typeface="Arial Narrow" charset="0"/>
                <a:cs typeface="Arial Narrow" charset="0"/>
              </a:defRPr>
            </a:lvl1pPr>
            <a:lvl2pPr marL="714375" indent="-180975">
              <a:lnSpc>
                <a:spcPct val="120000"/>
              </a:lnSpc>
              <a:buFontTx/>
              <a:buBlip>
                <a:blip r:embed="rId2"/>
              </a:buBlip>
              <a:tabLst/>
              <a:defRPr sz="1500" b="0" i="0">
                <a:latin typeface="Arial Narrow" charset="0"/>
                <a:ea typeface="Arial Narrow" charset="0"/>
                <a:cs typeface="Arial Narrow" charset="0"/>
              </a:defRPr>
            </a:lvl2pPr>
            <a:lvl3pPr marL="1247775" indent="-179388">
              <a:lnSpc>
                <a:spcPct val="120000"/>
              </a:lnSpc>
              <a:buFontTx/>
              <a:buBlip>
                <a:blip r:embed="rId2"/>
              </a:buBlip>
              <a:tabLst/>
              <a:defRPr sz="1500" b="0" i="0">
                <a:latin typeface="Arial Narrow" charset="0"/>
                <a:ea typeface="Arial Narrow" charset="0"/>
                <a:cs typeface="Arial Narrow" charset="0"/>
              </a:defRPr>
            </a:lvl3pPr>
            <a:lvl4pPr marL="1824038" indent="-220663">
              <a:lnSpc>
                <a:spcPct val="120000"/>
              </a:lnSpc>
              <a:buFontTx/>
              <a:buBlip>
                <a:blip r:embed="rId2"/>
              </a:buBlip>
              <a:tabLst/>
              <a:defRPr sz="1500" b="0" i="0">
                <a:latin typeface="Arial Narrow" charset="0"/>
                <a:ea typeface="Arial Narrow" charset="0"/>
                <a:cs typeface="Arial Narrow" charset="0"/>
              </a:defRPr>
            </a:lvl4pPr>
            <a:lvl5pPr marL="2357438" indent="-220663">
              <a:lnSpc>
                <a:spcPct val="120000"/>
              </a:lnSpc>
              <a:buFontTx/>
              <a:buBlip>
                <a:blip r:embed="rId2"/>
              </a:buBlip>
              <a:tabLst/>
              <a:defRPr sz="1500" b="0" i="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7527831" y="5795962"/>
            <a:ext cx="2786158" cy="6808414"/>
          </a:xfrm>
        </p:spPr>
        <p:txBody>
          <a:bodyPr lIns="0" tIns="0" rIns="0" bIns="0">
            <a:noAutofit/>
          </a:bodyPr>
          <a:lstStyle>
            <a:lvl1pPr marL="673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181010" indent="-646527">
              <a:buFont typeface="+mj-lt"/>
              <a:buAutoNum type="arabicPeriod"/>
              <a:defRPr sz="1414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53861" indent="-484895">
              <a:buFont typeface="+mj-lt"/>
              <a:buAutoNum type="arabicPeriod"/>
              <a:defRPr sz="1414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088344" indent="-484895">
              <a:buFont typeface="+mj-lt"/>
              <a:buAutoNum type="arabicPeriod"/>
              <a:defRPr sz="1414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622829" indent="-484895">
              <a:buFont typeface="+mj-lt"/>
              <a:buAutoNum type="arabicPeriod"/>
              <a:defRPr sz="1414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>
          <a:xfrm>
            <a:off x="917575" y="2507741"/>
            <a:ext cx="5752166" cy="1257435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22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Inhaltsplatzhalter 11"/>
          <p:cNvSpPr>
            <a:spLocks noGrp="1"/>
          </p:cNvSpPr>
          <p:nvPr>
            <p:ph sz="quarter" idx="12"/>
          </p:nvPr>
        </p:nvSpPr>
        <p:spPr>
          <a:xfrm>
            <a:off x="7527831" y="12761843"/>
            <a:ext cx="2786157" cy="122687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3"/>
          </p:nvPr>
        </p:nvSpPr>
        <p:spPr>
          <a:xfrm>
            <a:off x="918483" y="14564084"/>
            <a:ext cx="9284296" cy="38612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EF556A93-6CED-4547-8E23-A3350F993F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7574" y="3814294"/>
            <a:ext cx="9396413" cy="8674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66814070-9B89-8A4A-BAC5-B52CCB6669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7574" y="4605482"/>
            <a:ext cx="9396413" cy="38612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824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0D5F2C6-E5DD-6049-8601-4E745C72B928}"/>
              </a:ext>
            </a:extLst>
          </p:cNvPr>
          <p:cNvSpPr/>
          <p:nvPr userDrawn="1"/>
        </p:nvSpPr>
        <p:spPr>
          <a:xfrm>
            <a:off x="7326313" y="5313680"/>
            <a:ext cx="3365500" cy="89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A451733-6113-7043-93FA-8C1E6839BDB2}"/>
              </a:ext>
            </a:extLst>
          </p:cNvPr>
          <p:cNvSpPr/>
          <p:nvPr userDrawn="1"/>
        </p:nvSpPr>
        <p:spPr>
          <a:xfrm>
            <a:off x="0" y="2062480"/>
            <a:ext cx="10691813" cy="325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B26486-A150-AB48-8124-7E195C5B2C30}"/>
              </a:ext>
            </a:extLst>
          </p:cNvPr>
          <p:cNvSpPr/>
          <p:nvPr userDrawn="1"/>
        </p:nvSpPr>
        <p:spPr>
          <a:xfrm>
            <a:off x="-1" y="14277680"/>
            <a:ext cx="10691814" cy="1073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afik 7">
            <a:extLst>
              <a:ext uri="{FF2B5EF4-FFF2-40B4-BE49-F238E27FC236}">
                <a16:creationId xmlns:a16="http://schemas.microsoft.com/office/drawing/2014/main" id="{5D5A9CF3-0EDE-9F48-8D35-FD98361D83D3}"/>
              </a:ext>
            </a:extLst>
          </p:cNvPr>
          <p:cNvGrpSpPr/>
          <p:nvPr/>
        </p:nvGrpSpPr>
        <p:grpSpPr>
          <a:xfrm>
            <a:off x="922352" y="553614"/>
            <a:ext cx="3029447" cy="967381"/>
            <a:chOff x="-5331726" y="7339421"/>
            <a:chExt cx="2263775" cy="722882"/>
          </a:xfrm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0838409B-D824-C64E-ABD0-01A361653F14}"/>
                </a:ext>
              </a:extLst>
            </p:cNvPr>
            <p:cNvSpPr/>
            <p:nvPr/>
          </p:nvSpPr>
          <p:spPr>
            <a:xfrm>
              <a:off x="-3558212" y="7339421"/>
              <a:ext cx="462211" cy="531581"/>
            </a:xfrm>
            <a:custGeom>
              <a:avLst/>
              <a:gdLst>
                <a:gd name="connsiteX0" fmla="*/ 61878 w 462211"/>
                <a:gd name="connsiteY0" fmla="*/ 531582 h 531581"/>
                <a:gd name="connsiteX1" fmla="*/ 181826 w 462211"/>
                <a:gd name="connsiteY1" fmla="*/ 326004 h 531581"/>
                <a:gd name="connsiteX2" fmla="*/ 0 w 462211"/>
                <a:gd name="connsiteY2" fmla="*/ 480187 h 531581"/>
                <a:gd name="connsiteX3" fmla="*/ 61878 w 462211"/>
                <a:gd name="connsiteY3" fmla="*/ 531582 h 531581"/>
                <a:gd name="connsiteX4" fmla="*/ 449328 w 462211"/>
                <a:gd name="connsiteY4" fmla="*/ 8121 h 531581"/>
                <a:gd name="connsiteX5" fmla="*/ 399826 w 462211"/>
                <a:gd name="connsiteY5" fmla="*/ 12880 h 531581"/>
                <a:gd name="connsiteX6" fmla="*/ 404586 w 462211"/>
                <a:gd name="connsiteY6" fmla="*/ 62371 h 531581"/>
                <a:gd name="connsiteX7" fmla="*/ 454088 w 462211"/>
                <a:gd name="connsiteY7" fmla="*/ 57612 h 531581"/>
                <a:gd name="connsiteX8" fmla="*/ 449328 w 462211"/>
                <a:gd name="connsiteY8" fmla="*/ 8121 h 53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211" h="531581">
                  <a:moveTo>
                    <a:pt x="61878" y="531582"/>
                  </a:moveTo>
                  <a:lnTo>
                    <a:pt x="181826" y="326004"/>
                  </a:lnTo>
                  <a:lnTo>
                    <a:pt x="0" y="480187"/>
                  </a:lnTo>
                  <a:cubicBezTo>
                    <a:pt x="19039" y="500174"/>
                    <a:pt x="39031" y="517305"/>
                    <a:pt x="61878" y="531582"/>
                  </a:cubicBezTo>
                  <a:moveTo>
                    <a:pt x="449328" y="8121"/>
                  </a:moveTo>
                  <a:cubicBezTo>
                    <a:pt x="434097" y="-4251"/>
                    <a:pt x="412202" y="-2348"/>
                    <a:pt x="399826" y="12880"/>
                  </a:cubicBezTo>
                  <a:cubicBezTo>
                    <a:pt x="387450" y="28108"/>
                    <a:pt x="389354" y="49998"/>
                    <a:pt x="404586" y="62371"/>
                  </a:cubicBezTo>
                  <a:cubicBezTo>
                    <a:pt x="419817" y="74744"/>
                    <a:pt x="441712" y="72840"/>
                    <a:pt x="454088" y="57612"/>
                  </a:cubicBezTo>
                  <a:cubicBezTo>
                    <a:pt x="466464" y="42384"/>
                    <a:pt x="464560" y="20494"/>
                    <a:pt x="449328" y="8121"/>
                  </a:cubicBezTo>
                </a:path>
              </a:pathLst>
            </a:custGeom>
            <a:solidFill>
              <a:srgbClr val="86BC25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90CC9F35-F6A3-3E4C-A969-073321B5C9F9}"/>
                </a:ext>
              </a:extLst>
            </p:cNvPr>
            <p:cNvSpPr/>
            <p:nvPr/>
          </p:nvSpPr>
          <p:spPr>
            <a:xfrm>
              <a:off x="-3423985" y="7472221"/>
              <a:ext cx="356035" cy="395926"/>
            </a:xfrm>
            <a:custGeom>
              <a:avLst/>
              <a:gdLst>
                <a:gd name="connsiteX0" fmla="*/ 317005 w 356035"/>
                <a:gd name="connsiteY0" fmla="*/ 0 h 395926"/>
                <a:gd name="connsiteX1" fmla="*/ 356035 w 356035"/>
                <a:gd name="connsiteY1" fmla="*/ 136100 h 395926"/>
                <a:gd name="connsiteX2" fmla="*/ 96149 w 356035"/>
                <a:gd name="connsiteY2" fmla="*/ 395926 h 395926"/>
                <a:gd name="connsiteX3" fmla="*/ 0 w 356035"/>
                <a:gd name="connsiteY3" fmla="*/ 377843 h 395926"/>
                <a:gd name="connsiteX4" fmla="*/ 18087 w 356035"/>
                <a:gd name="connsiteY4" fmla="*/ 333111 h 395926"/>
                <a:gd name="connsiteX5" fmla="*/ 96149 w 356035"/>
                <a:gd name="connsiteY5" fmla="*/ 348339 h 395926"/>
                <a:gd name="connsiteX6" fmla="*/ 307485 w 356035"/>
                <a:gd name="connsiteY6" fmla="*/ 137051 h 395926"/>
                <a:gd name="connsiteX7" fmla="*/ 276070 w 356035"/>
                <a:gd name="connsiteY7" fmla="*/ 25697 h 395926"/>
                <a:gd name="connsiteX8" fmla="*/ 317005 w 356035"/>
                <a:gd name="connsiteY8" fmla="*/ 0 h 3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035" h="395926">
                  <a:moveTo>
                    <a:pt x="317005" y="0"/>
                  </a:moveTo>
                  <a:cubicBezTo>
                    <a:pt x="341756" y="39973"/>
                    <a:pt x="356035" y="86609"/>
                    <a:pt x="356035" y="136100"/>
                  </a:cubicBezTo>
                  <a:cubicBezTo>
                    <a:pt x="356035" y="279813"/>
                    <a:pt x="239896" y="395926"/>
                    <a:pt x="96149" y="395926"/>
                  </a:cubicBezTo>
                  <a:cubicBezTo>
                    <a:pt x="61878" y="395926"/>
                    <a:pt x="29511" y="389264"/>
                    <a:pt x="0" y="377843"/>
                  </a:cubicBezTo>
                  <a:lnTo>
                    <a:pt x="18087" y="333111"/>
                  </a:lnTo>
                  <a:cubicBezTo>
                    <a:pt x="41886" y="342629"/>
                    <a:pt x="68542" y="348339"/>
                    <a:pt x="96149" y="348339"/>
                  </a:cubicBezTo>
                  <a:cubicBezTo>
                    <a:pt x="213240" y="348339"/>
                    <a:pt x="307485" y="254116"/>
                    <a:pt x="307485" y="137051"/>
                  </a:cubicBezTo>
                  <a:cubicBezTo>
                    <a:pt x="307485" y="96126"/>
                    <a:pt x="296062" y="58057"/>
                    <a:pt x="276070" y="25697"/>
                  </a:cubicBezTo>
                  <a:lnTo>
                    <a:pt x="317005" y="0"/>
                  </a:lnTo>
                  <a:close/>
                </a:path>
              </a:pathLst>
            </a:custGeom>
            <a:solidFill>
              <a:srgbClr val="00A3CB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9F163B63-50F7-354C-B34A-605889209A03}"/>
                </a:ext>
              </a:extLst>
            </p:cNvPr>
            <p:cNvSpPr/>
            <p:nvPr/>
          </p:nvSpPr>
          <p:spPr>
            <a:xfrm>
              <a:off x="-3595038" y="7347014"/>
              <a:ext cx="368714" cy="384007"/>
            </a:xfrm>
            <a:custGeom>
              <a:avLst/>
              <a:gdLst>
                <a:gd name="connsiteX0" fmla="*/ 299569 w 368714"/>
                <a:gd name="connsiteY0" fmla="*/ 27177 h 384007"/>
                <a:gd name="connsiteX1" fmla="*/ 343359 w 368714"/>
                <a:gd name="connsiteY1" fmla="*/ 3384 h 384007"/>
                <a:gd name="connsiteX2" fmla="*/ 367158 w 368714"/>
                <a:gd name="connsiteY2" fmla="*/ 47164 h 384007"/>
                <a:gd name="connsiteX3" fmla="*/ 323368 w 368714"/>
                <a:gd name="connsiteY3" fmla="*/ 70958 h 384007"/>
                <a:gd name="connsiteX4" fmla="*/ 299569 w 368714"/>
                <a:gd name="connsiteY4" fmla="*/ 27177 h 384007"/>
                <a:gd name="connsiteX5" fmla="*/ 170101 w 368714"/>
                <a:gd name="connsiteY5" fmla="*/ 45261 h 384007"/>
                <a:gd name="connsiteX6" fmla="*/ 193900 w 368714"/>
                <a:gd name="connsiteY6" fmla="*/ 1480 h 384007"/>
                <a:gd name="connsiteX7" fmla="*/ 237691 w 368714"/>
                <a:gd name="connsiteY7" fmla="*/ 25274 h 384007"/>
                <a:gd name="connsiteX8" fmla="*/ 213892 w 368714"/>
                <a:gd name="connsiteY8" fmla="*/ 69054 h 384007"/>
                <a:gd name="connsiteX9" fmla="*/ 170101 w 368714"/>
                <a:gd name="connsiteY9" fmla="*/ 45261 h 384007"/>
                <a:gd name="connsiteX10" fmla="*/ 69193 w 368714"/>
                <a:gd name="connsiteY10" fmla="*/ 129966 h 384007"/>
                <a:gd name="connsiteX11" fmla="*/ 66337 w 368714"/>
                <a:gd name="connsiteY11" fmla="*/ 80475 h 384007"/>
                <a:gd name="connsiteX12" fmla="*/ 115839 w 368714"/>
                <a:gd name="connsiteY12" fmla="*/ 77620 h 384007"/>
                <a:gd name="connsiteX13" fmla="*/ 118695 w 368714"/>
                <a:gd name="connsiteY13" fmla="*/ 127111 h 384007"/>
                <a:gd name="connsiteX14" fmla="*/ 69193 w 368714"/>
                <a:gd name="connsiteY14" fmla="*/ 129966 h 384007"/>
                <a:gd name="connsiteX15" fmla="*/ 29210 w 368714"/>
                <a:gd name="connsiteY15" fmla="*/ 254645 h 384007"/>
                <a:gd name="connsiteX16" fmla="*/ 651 w 368714"/>
                <a:gd name="connsiteY16" fmla="*/ 213719 h 384007"/>
                <a:gd name="connsiteX17" fmla="*/ 41586 w 368714"/>
                <a:gd name="connsiteY17" fmla="*/ 185167 h 384007"/>
                <a:gd name="connsiteX18" fmla="*/ 70145 w 368714"/>
                <a:gd name="connsiteY18" fmla="*/ 226092 h 384007"/>
                <a:gd name="connsiteX19" fmla="*/ 29210 w 368714"/>
                <a:gd name="connsiteY19" fmla="*/ 254645 h 384007"/>
                <a:gd name="connsiteX20" fmla="*/ 61577 w 368714"/>
                <a:gd name="connsiteY20" fmla="*/ 381227 h 384007"/>
                <a:gd name="connsiteX21" fmla="*/ 15883 w 368714"/>
                <a:gd name="connsiteY21" fmla="*/ 362192 h 384007"/>
                <a:gd name="connsiteX22" fmla="*/ 34922 w 368714"/>
                <a:gd name="connsiteY22" fmla="*/ 316508 h 384007"/>
                <a:gd name="connsiteX23" fmla="*/ 80616 w 368714"/>
                <a:gd name="connsiteY23" fmla="*/ 335543 h 384007"/>
                <a:gd name="connsiteX24" fmla="*/ 61577 w 368714"/>
                <a:gd name="connsiteY24" fmla="*/ 381227 h 38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8714" h="384007">
                  <a:moveTo>
                    <a:pt x="299569" y="27177"/>
                  </a:moveTo>
                  <a:cubicBezTo>
                    <a:pt x="305280" y="8142"/>
                    <a:pt x="324320" y="-2327"/>
                    <a:pt x="343359" y="3384"/>
                  </a:cubicBezTo>
                  <a:cubicBezTo>
                    <a:pt x="362398" y="9094"/>
                    <a:pt x="372870" y="28129"/>
                    <a:pt x="367158" y="47164"/>
                  </a:cubicBezTo>
                  <a:cubicBezTo>
                    <a:pt x="361446" y="66199"/>
                    <a:pt x="342407" y="76668"/>
                    <a:pt x="323368" y="70958"/>
                  </a:cubicBezTo>
                  <a:cubicBezTo>
                    <a:pt x="305280" y="65247"/>
                    <a:pt x="293857" y="45261"/>
                    <a:pt x="299569" y="27177"/>
                  </a:cubicBezTo>
                  <a:moveTo>
                    <a:pt x="170101" y="45261"/>
                  </a:moveTo>
                  <a:cubicBezTo>
                    <a:pt x="164389" y="26226"/>
                    <a:pt x="175813" y="7191"/>
                    <a:pt x="193900" y="1480"/>
                  </a:cubicBezTo>
                  <a:cubicBezTo>
                    <a:pt x="212940" y="-4230"/>
                    <a:pt x="231979" y="7191"/>
                    <a:pt x="237691" y="25274"/>
                  </a:cubicBezTo>
                  <a:cubicBezTo>
                    <a:pt x="243403" y="44309"/>
                    <a:pt x="231979" y="63344"/>
                    <a:pt x="213892" y="69054"/>
                  </a:cubicBezTo>
                  <a:cubicBezTo>
                    <a:pt x="194852" y="74764"/>
                    <a:pt x="175813" y="64296"/>
                    <a:pt x="170101" y="45261"/>
                  </a:cubicBezTo>
                  <a:moveTo>
                    <a:pt x="69193" y="129966"/>
                  </a:moveTo>
                  <a:cubicBezTo>
                    <a:pt x="54913" y="116642"/>
                    <a:pt x="53961" y="94751"/>
                    <a:pt x="66337" y="80475"/>
                  </a:cubicBezTo>
                  <a:cubicBezTo>
                    <a:pt x="79664" y="66199"/>
                    <a:pt x="101560" y="65247"/>
                    <a:pt x="115839" y="77620"/>
                  </a:cubicBezTo>
                  <a:cubicBezTo>
                    <a:pt x="130119" y="90944"/>
                    <a:pt x="131070" y="112834"/>
                    <a:pt x="118695" y="127111"/>
                  </a:cubicBezTo>
                  <a:cubicBezTo>
                    <a:pt x="106320" y="141387"/>
                    <a:pt x="84424" y="143290"/>
                    <a:pt x="69193" y="129966"/>
                  </a:cubicBezTo>
                  <a:moveTo>
                    <a:pt x="29210" y="254645"/>
                  </a:moveTo>
                  <a:cubicBezTo>
                    <a:pt x="10171" y="250837"/>
                    <a:pt x="-3157" y="232754"/>
                    <a:pt x="651" y="213719"/>
                  </a:cubicBezTo>
                  <a:cubicBezTo>
                    <a:pt x="4459" y="194685"/>
                    <a:pt x="22546" y="181360"/>
                    <a:pt x="41586" y="185167"/>
                  </a:cubicBezTo>
                  <a:cubicBezTo>
                    <a:pt x="60625" y="188974"/>
                    <a:pt x="73952" y="207057"/>
                    <a:pt x="70145" y="226092"/>
                  </a:cubicBezTo>
                  <a:cubicBezTo>
                    <a:pt x="66337" y="245127"/>
                    <a:pt x="48250" y="257500"/>
                    <a:pt x="29210" y="254645"/>
                  </a:cubicBezTo>
                  <a:moveTo>
                    <a:pt x="61577" y="381227"/>
                  </a:moveTo>
                  <a:cubicBezTo>
                    <a:pt x="43490" y="388841"/>
                    <a:pt x="22546" y="380275"/>
                    <a:pt x="15883" y="362192"/>
                  </a:cubicBezTo>
                  <a:cubicBezTo>
                    <a:pt x="8267" y="344109"/>
                    <a:pt x="16834" y="323170"/>
                    <a:pt x="34922" y="316508"/>
                  </a:cubicBezTo>
                  <a:cubicBezTo>
                    <a:pt x="53009" y="309846"/>
                    <a:pt x="73952" y="317460"/>
                    <a:pt x="80616" y="335543"/>
                  </a:cubicBezTo>
                  <a:cubicBezTo>
                    <a:pt x="88232" y="353626"/>
                    <a:pt x="79664" y="374564"/>
                    <a:pt x="61577" y="381227"/>
                  </a:cubicBezTo>
                </a:path>
              </a:pathLst>
            </a:custGeom>
            <a:solidFill>
              <a:srgbClr val="00569D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9AFA1C0E-FA4B-7A42-AFB9-A4921DA224BB}"/>
                </a:ext>
              </a:extLst>
            </p:cNvPr>
            <p:cNvSpPr/>
            <p:nvPr/>
          </p:nvSpPr>
          <p:spPr>
            <a:xfrm>
              <a:off x="-5331726" y="7941432"/>
              <a:ext cx="1633574" cy="120871"/>
            </a:xfrm>
            <a:custGeom>
              <a:avLst/>
              <a:gdLst>
                <a:gd name="connsiteX0" fmla="*/ 64734 w 1633574"/>
                <a:gd name="connsiteY0" fmla="*/ 110403 h 120871"/>
                <a:gd name="connsiteX1" fmla="*/ 64734 w 1633574"/>
                <a:gd name="connsiteY1" fmla="*/ 100885 h 120871"/>
                <a:gd name="connsiteX2" fmla="*/ 59974 w 1633574"/>
                <a:gd name="connsiteY2" fmla="*/ 100885 h 120871"/>
                <a:gd name="connsiteX3" fmla="*/ 40934 w 1633574"/>
                <a:gd name="connsiteY3" fmla="*/ 108499 h 120871"/>
                <a:gd name="connsiteX4" fmla="*/ 14279 w 1633574"/>
                <a:gd name="connsiteY4" fmla="*/ 59008 h 120871"/>
                <a:gd name="connsiteX5" fmla="*/ 41886 w 1633574"/>
                <a:gd name="connsiteY5" fmla="*/ 12373 h 120871"/>
                <a:gd name="connsiteX6" fmla="*/ 59022 w 1633574"/>
                <a:gd name="connsiteY6" fmla="*/ 19035 h 120871"/>
                <a:gd name="connsiteX7" fmla="*/ 64734 w 1633574"/>
                <a:gd name="connsiteY7" fmla="*/ 19035 h 120871"/>
                <a:gd name="connsiteX8" fmla="*/ 64734 w 1633574"/>
                <a:gd name="connsiteY8" fmla="*/ 9517 h 120871"/>
                <a:gd name="connsiteX9" fmla="*/ 41886 w 1633574"/>
                <a:gd name="connsiteY9" fmla="*/ 0 h 120871"/>
                <a:gd name="connsiteX10" fmla="*/ 0 w 1633574"/>
                <a:gd name="connsiteY10" fmla="*/ 59008 h 120871"/>
                <a:gd name="connsiteX11" fmla="*/ 40934 w 1633574"/>
                <a:gd name="connsiteY11" fmla="*/ 119920 h 120871"/>
                <a:gd name="connsiteX12" fmla="*/ 64734 w 1633574"/>
                <a:gd name="connsiteY12" fmla="*/ 110403 h 120871"/>
                <a:gd name="connsiteX13" fmla="*/ 122804 w 1633574"/>
                <a:gd name="connsiteY13" fmla="*/ 79947 h 120871"/>
                <a:gd name="connsiteX14" fmla="*/ 93293 w 1633574"/>
                <a:gd name="connsiteY14" fmla="*/ 79947 h 120871"/>
                <a:gd name="connsiteX15" fmla="*/ 108524 w 1633574"/>
                <a:gd name="connsiteY15" fmla="*/ 24745 h 120871"/>
                <a:gd name="connsiteX16" fmla="*/ 122804 w 1633574"/>
                <a:gd name="connsiteY16" fmla="*/ 79947 h 120871"/>
                <a:gd name="connsiteX17" fmla="*/ 133275 w 1633574"/>
                <a:gd name="connsiteY17" fmla="*/ 119920 h 120871"/>
                <a:gd name="connsiteX18" fmla="*/ 146603 w 1633574"/>
                <a:gd name="connsiteY18" fmla="*/ 119920 h 120871"/>
                <a:gd name="connsiteX19" fmla="*/ 146603 w 1633574"/>
                <a:gd name="connsiteY19" fmla="*/ 117065 h 120871"/>
                <a:gd name="connsiteX20" fmla="*/ 116140 w 1633574"/>
                <a:gd name="connsiteY20" fmla="*/ 1904 h 120871"/>
                <a:gd name="connsiteX21" fmla="*/ 101860 w 1633574"/>
                <a:gd name="connsiteY21" fmla="*/ 1904 h 120871"/>
                <a:gd name="connsiteX22" fmla="*/ 69493 w 1633574"/>
                <a:gd name="connsiteY22" fmla="*/ 117065 h 120871"/>
                <a:gd name="connsiteX23" fmla="*/ 69493 w 1633574"/>
                <a:gd name="connsiteY23" fmla="*/ 119920 h 120871"/>
                <a:gd name="connsiteX24" fmla="*/ 82821 w 1633574"/>
                <a:gd name="connsiteY24" fmla="*/ 119920 h 120871"/>
                <a:gd name="connsiteX25" fmla="*/ 90437 w 1633574"/>
                <a:gd name="connsiteY25" fmla="*/ 93271 h 120871"/>
                <a:gd name="connsiteX26" fmla="*/ 126611 w 1633574"/>
                <a:gd name="connsiteY26" fmla="*/ 93271 h 120871"/>
                <a:gd name="connsiteX27" fmla="*/ 133275 w 1633574"/>
                <a:gd name="connsiteY27" fmla="*/ 119920 h 120871"/>
                <a:gd name="connsiteX28" fmla="*/ 192297 w 1633574"/>
                <a:gd name="connsiteY28" fmla="*/ 60912 h 120871"/>
                <a:gd name="connsiteX29" fmla="*/ 173258 w 1633574"/>
                <a:gd name="connsiteY29" fmla="*/ 60912 h 120871"/>
                <a:gd name="connsiteX30" fmla="*/ 173258 w 1633574"/>
                <a:gd name="connsiteY30" fmla="*/ 15228 h 120871"/>
                <a:gd name="connsiteX31" fmla="*/ 186585 w 1633574"/>
                <a:gd name="connsiteY31" fmla="*/ 15228 h 120871"/>
                <a:gd name="connsiteX32" fmla="*/ 206577 w 1633574"/>
                <a:gd name="connsiteY32" fmla="*/ 36167 h 120871"/>
                <a:gd name="connsiteX33" fmla="*/ 192297 w 1633574"/>
                <a:gd name="connsiteY33" fmla="*/ 60912 h 120871"/>
                <a:gd name="connsiteX34" fmla="*/ 209433 w 1633574"/>
                <a:gd name="connsiteY34" fmla="*/ 119920 h 120871"/>
                <a:gd name="connsiteX35" fmla="*/ 222760 w 1633574"/>
                <a:gd name="connsiteY35" fmla="*/ 119920 h 120871"/>
                <a:gd name="connsiteX36" fmla="*/ 222760 w 1633574"/>
                <a:gd name="connsiteY36" fmla="*/ 118016 h 120871"/>
                <a:gd name="connsiteX37" fmla="*/ 200865 w 1633574"/>
                <a:gd name="connsiteY37" fmla="*/ 68526 h 120871"/>
                <a:gd name="connsiteX38" fmla="*/ 219904 w 1633574"/>
                <a:gd name="connsiteY38" fmla="*/ 36167 h 120871"/>
                <a:gd name="connsiteX39" fmla="*/ 186585 w 1633574"/>
                <a:gd name="connsiteY39" fmla="*/ 2855 h 120871"/>
                <a:gd name="connsiteX40" fmla="*/ 159930 w 1633574"/>
                <a:gd name="connsiteY40" fmla="*/ 2855 h 120871"/>
                <a:gd name="connsiteX41" fmla="*/ 159930 w 1633574"/>
                <a:gd name="connsiteY41" fmla="*/ 119920 h 120871"/>
                <a:gd name="connsiteX42" fmla="*/ 173258 w 1633574"/>
                <a:gd name="connsiteY42" fmla="*/ 119920 h 120871"/>
                <a:gd name="connsiteX43" fmla="*/ 173258 w 1633574"/>
                <a:gd name="connsiteY43" fmla="*/ 74236 h 120871"/>
                <a:gd name="connsiteX44" fmla="*/ 189441 w 1633574"/>
                <a:gd name="connsiteY44" fmla="*/ 74236 h 120871"/>
                <a:gd name="connsiteX45" fmla="*/ 209433 w 1633574"/>
                <a:gd name="connsiteY45" fmla="*/ 119920 h 120871"/>
                <a:gd name="connsiteX46" fmla="*/ 305581 w 1633574"/>
                <a:gd name="connsiteY46" fmla="*/ 78043 h 120871"/>
                <a:gd name="connsiteX47" fmla="*/ 305581 w 1633574"/>
                <a:gd name="connsiteY47" fmla="*/ 1904 h 120871"/>
                <a:gd name="connsiteX48" fmla="*/ 292254 w 1633574"/>
                <a:gd name="connsiteY48" fmla="*/ 1904 h 120871"/>
                <a:gd name="connsiteX49" fmla="*/ 292254 w 1633574"/>
                <a:gd name="connsiteY49" fmla="*/ 75188 h 120871"/>
                <a:gd name="connsiteX50" fmla="*/ 272262 w 1633574"/>
                <a:gd name="connsiteY50" fmla="*/ 107547 h 120871"/>
                <a:gd name="connsiteX51" fmla="*/ 252271 w 1633574"/>
                <a:gd name="connsiteY51" fmla="*/ 75188 h 120871"/>
                <a:gd name="connsiteX52" fmla="*/ 252271 w 1633574"/>
                <a:gd name="connsiteY52" fmla="*/ 1904 h 120871"/>
                <a:gd name="connsiteX53" fmla="*/ 238943 w 1633574"/>
                <a:gd name="connsiteY53" fmla="*/ 1904 h 120871"/>
                <a:gd name="connsiteX54" fmla="*/ 238943 w 1633574"/>
                <a:gd name="connsiteY54" fmla="*/ 78043 h 120871"/>
                <a:gd name="connsiteX55" fmla="*/ 272262 w 1633574"/>
                <a:gd name="connsiteY55" fmla="*/ 120872 h 120871"/>
                <a:gd name="connsiteX56" fmla="*/ 305581 w 1633574"/>
                <a:gd name="connsiteY56" fmla="*/ 78043 h 120871"/>
                <a:gd name="connsiteX57" fmla="*/ 335092 w 1633574"/>
                <a:gd name="connsiteY57" fmla="*/ 31408 h 120871"/>
                <a:gd name="connsiteX58" fmla="*/ 352228 w 1633574"/>
                <a:gd name="connsiteY58" fmla="*/ 12373 h 120871"/>
                <a:gd name="connsiteX59" fmla="*/ 370315 w 1633574"/>
                <a:gd name="connsiteY59" fmla="*/ 19035 h 120871"/>
                <a:gd name="connsiteX60" fmla="*/ 375075 w 1633574"/>
                <a:gd name="connsiteY60" fmla="*/ 19035 h 120871"/>
                <a:gd name="connsiteX61" fmla="*/ 375075 w 1633574"/>
                <a:gd name="connsiteY61" fmla="*/ 8566 h 120871"/>
                <a:gd name="connsiteX62" fmla="*/ 352228 w 1633574"/>
                <a:gd name="connsiteY62" fmla="*/ 952 h 120871"/>
                <a:gd name="connsiteX63" fmla="*/ 321765 w 1633574"/>
                <a:gd name="connsiteY63" fmla="*/ 31408 h 120871"/>
                <a:gd name="connsiteX64" fmla="*/ 338900 w 1633574"/>
                <a:gd name="connsiteY64" fmla="*/ 59960 h 120871"/>
                <a:gd name="connsiteX65" fmla="*/ 350324 w 1633574"/>
                <a:gd name="connsiteY65" fmla="*/ 65670 h 120871"/>
                <a:gd name="connsiteX66" fmla="*/ 365555 w 1633574"/>
                <a:gd name="connsiteY66" fmla="*/ 86609 h 120871"/>
                <a:gd name="connsiteX67" fmla="*/ 345564 w 1633574"/>
                <a:gd name="connsiteY67" fmla="*/ 108499 h 120871"/>
                <a:gd name="connsiteX68" fmla="*/ 326524 w 1633574"/>
                <a:gd name="connsiteY68" fmla="*/ 100885 h 120871"/>
                <a:gd name="connsiteX69" fmla="*/ 321765 w 1633574"/>
                <a:gd name="connsiteY69" fmla="*/ 100885 h 120871"/>
                <a:gd name="connsiteX70" fmla="*/ 321765 w 1633574"/>
                <a:gd name="connsiteY70" fmla="*/ 111354 h 120871"/>
                <a:gd name="connsiteX71" fmla="*/ 345564 w 1633574"/>
                <a:gd name="connsiteY71" fmla="*/ 119920 h 120871"/>
                <a:gd name="connsiteX72" fmla="*/ 378883 w 1633574"/>
                <a:gd name="connsiteY72" fmla="*/ 85657 h 120871"/>
                <a:gd name="connsiteX73" fmla="*/ 357939 w 1633574"/>
                <a:gd name="connsiteY73" fmla="*/ 54250 h 120871"/>
                <a:gd name="connsiteX74" fmla="*/ 346516 w 1633574"/>
                <a:gd name="connsiteY74" fmla="*/ 48539 h 120871"/>
                <a:gd name="connsiteX75" fmla="*/ 335092 w 1633574"/>
                <a:gd name="connsiteY75" fmla="*/ 31408 h 120871"/>
                <a:gd name="connsiteX76" fmla="*/ 488359 w 1633574"/>
                <a:gd name="connsiteY76" fmla="*/ 110403 h 120871"/>
                <a:gd name="connsiteX77" fmla="*/ 488359 w 1633574"/>
                <a:gd name="connsiteY77" fmla="*/ 100885 h 120871"/>
                <a:gd name="connsiteX78" fmla="*/ 483599 w 1633574"/>
                <a:gd name="connsiteY78" fmla="*/ 100885 h 120871"/>
                <a:gd name="connsiteX79" fmla="*/ 464559 w 1633574"/>
                <a:gd name="connsiteY79" fmla="*/ 108499 h 120871"/>
                <a:gd name="connsiteX80" fmla="*/ 437905 w 1633574"/>
                <a:gd name="connsiteY80" fmla="*/ 59008 h 120871"/>
                <a:gd name="connsiteX81" fmla="*/ 465512 w 1633574"/>
                <a:gd name="connsiteY81" fmla="*/ 12373 h 120871"/>
                <a:gd name="connsiteX82" fmla="*/ 482647 w 1633574"/>
                <a:gd name="connsiteY82" fmla="*/ 19035 h 120871"/>
                <a:gd name="connsiteX83" fmla="*/ 488359 w 1633574"/>
                <a:gd name="connsiteY83" fmla="*/ 19035 h 120871"/>
                <a:gd name="connsiteX84" fmla="*/ 488359 w 1633574"/>
                <a:gd name="connsiteY84" fmla="*/ 9517 h 120871"/>
                <a:gd name="connsiteX85" fmla="*/ 465512 w 1633574"/>
                <a:gd name="connsiteY85" fmla="*/ 0 h 120871"/>
                <a:gd name="connsiteX86" fmla="*/ 423625 w 1633574"/>
                <a:gd name="connsiteY86" fmla="*/ 59008 h 120871"/>
                <a:gd name="connsiteX87" fmla="*/ 464559 w 1633574"/>
                <a:gd name="connsiteY87" fmla="*/ 119920 h 120871"/>
                <a:gd name="connsiteX88" fmla="*/ 488359 w 1633574"/>
                <a:gd name="connsiteY88" fmla="*/ 110403 h 120871"/>
                <a:gd name="connsiteX89" fmla="*/ 563564 w 1633574"/>
                <a:gd name="connsiteY89" fmla="*/ 59960 h 120871"/>
                <a:gd name="connsiteX90" fmla="*/ 537861 w 1633574"/>
                <a:gd name="connsiteY90" fmla="*/ 107547 h 120871"/>
                <a:gd name="connsiteX91" fmla="*/ 512158 w 1633574"/>
                <a:gd name="connsiteY91" fmla="*/ 59960 h 120871"/>
                <a:gd name="connsiteX92" fmla="*/ 537861 w 1633574"/>
                <a:gd name="connsiteY92" fmla="*/ 12373 h 120871"/>
                <a:gd name="connsiteX93" fmla="*/ 563564 w 1633574"/>
                <a:gd name="connsiteY93" fmla="*/ 59960 h 120871"/>
                <a:gd name="connsiteX94" fmla="*/ 577844 w 1633574"/>
                <a:gd name="connsiteY94" fmla="*/ 59960 h 120871"/>
                <a:gd name="connsiteX95" fmla="*/ 537861 w 1633574"/>
                <a:gd name="connsiteY95" fmla="*/ 952 h 120871"/>
                <a:gd name="connsiteX96" fmla="*/ 497878 w 1633574"/>
                <a:gd name="connsiteY96" fmla="*/ 59960 h 120871"/>
                <a:gd name="connsiteX97" fmla="*/ 537861 w 1633574"/>
                <a:gd name="connsiteY97" fmla="*/ 120872 h 120871"/>
                <a:gd name="connsiteX98" fmla="*/ 577844 w 1633574"/>
                <a:gd name="connsiteY98" fmla="*/ 59960 h 120871"/>
                <a:gd name="connsiteX99" fmla="*/ 650193 w 1633574"/>
                <a:gd name="connsiteY99" fmla="*/ 119920 h 120871"/>
                <a:gd name="connsiteX100" fmla="*/ 663521 w 1633574"/>
                <a:gd name="connsiteY100" fmla="*/ 119920 h 120871"/>
                <a:gd name="connsiteX101" fmla="*/ 663521 w 1633574"/>
                <a:gd name="connsiteY101" fmla="*/ 2855 h 120871"/>
                <a:gd name="connsiteX102" fmla="*/ 650193 w 1633574"/>
                <a:gd name="connsiteY102" fmla="*/ 2855 h 120871"/>
                <a:gd name="connsiteX103" fmla="*/ 650193 w 1633574"/>
                <a:gd name="connsiteY103" fmla="*/ 91368 h 120871"/>
                <a:gd name="connsiteX104" fmla="*/ 607354 w 1633574"/>
                <a:gd name="connsiteY104" fmla="*/ 2855 h 120871"/>
                <a:gd name="connsiteX105" fmla="*/ 594027 w 1633574"/>
                <a:gd name="connsiteY105" fmla="*/ 2855 h 120871"/>
                <a:gd name="connsiteX106" fmla="*/ 594027 w 1633574"/>
                <a:gd name="connsiteY106" fmla="*/ 119920 h 120871"/>
                <a:gd name="connsiteX107" fmla="*/ 607354 w 1633574"/>
                <a:gd name="connsiteY107" fmla="*/ 119920 h 120871"/>
                <a:gd name="connsiteX108" fmla="*/ 607354 w 1633574"/>
                <a:gd name="connsiteY108" fmla="*/ 32359 h 120871"/>
                <a:gd name="connsiteX109" fmla="*/ 650193 w 1633574"/>
                <a:gd name="connsiteY109" fmla="*/ 119920 h 120871"/>
                <a:gd name="connsiteX110" fmla="*/ 693031 w 1633574"/>
                <a:gd name="connsiteY110" fmla="*/ 31408 h 120871"/>
                <a:gd name="connsiteX111" fmla="*/ 710167 w 1633574"/>
                <a:gd name="connsiteY111" fmla="*/ 12373 h 120871"/>
                <a:gd name="connsiteX112" fmla="*/ 728254 w 1633574"/>
                <a:gd name="connsiteY112" fmla="*/ 19035 h 120871"/>
                <a:gd name="connsiteX113" fmla="*/ 733014 w 1633574"/>
                <a:gd name="connsiteY113" fmla="*/ 19035 h 120871"/>
                <a:gd name="connsiteX114" fmla="*/ 733014 w 1633574"/>
                <a:gd name="connsiteY114" fmla="*/ 8566 h 120871"/>
                <a:gd name="connsiteX115" fmla="*/ 710167 w 1633574"/>
                <a:gd name="connsiteY115" fmla="*/ 952 h 120871"/>
                <a:gd name="connsiteX116" fmla="*/ 679704 w 1633574"/>
                <a:gd name="connsiteY116" fmla="*/ 31408 h 120871"/>
                <a:gd name="connsiteX117" fmla="*/ 696839 w 1633574"/>
                <a:gd name="connsiteY117" fmla="*/ 59960 h 120871"/>
                <a:gd name="connsiteX118" fmla="*/ 708263 w 1633574"/>
                <a:gd name="connsiteY118" fmla="*/ 65670 h 120871"/>
                <a:gd name="connsiteX119" fmla="*/ 723494 w 1633574"/>
                <a:gd name="connsiteY119" fmla="*/ 86609 h 120871"/>
                <a:gd name="connsiteX120" fmla="*/ 703503 w 1633574"/>
                <a:gd name="connsiteY120" fmla="*/ 108499 h 120871"/>
                <a:gd name="connsiteX121" fmla="*/ 684464 w 1633574"/>
                <a:gd name="connsiteY121" fmla="*/ 100885 h 120871"/>
                <a:gd name="connsiteX122" fmla="*/ 679704 w 1633574"/>
                <a:gd name="connsiteY122" fmla="*/ 100885 h 120871"/>
                <a:gd name="connsiteX123" fmla="*/ 679704 w 1633574"/>
                <a:gd name="connsiteY123" fmla="*/ 111354 h 120871"/>
                <a:gd name="connsiteX124" fmla="*/ 703503 w 1633574"/>
                <a:gd name="connsiteY124" fmla="*/ 119920 h 120871"/>
                <a:gd name="connsiteX125" fmla="*/ 736822 w 1633574"/>
                <a:gd name="connsiteY125" fmla="*/ 85657 h 120871"/>
                <a:gd name="connsiteX126" fmla="*/ 715879 w 1633574"/>
                <a:gd name="connsiteY126" fmla="*/ 54250 h 120871"/>
                <a:gd name="connsiteX127" fmla="*/ 704455 w 1633574"/>
                <a:gd name="connsiteY127" fmla="*/ 48539 h 120871"/>
                <a:gd name="connsiteX128" fmla="*/ 693031 w 1633574"/>
                <a:gd name="connsiteY128" fmla="*/ 31408 h 120871"/>
                <a:gd name="connsiteX129" fmla="*/ 751101 w 1633574"/>
                <a:gd name="connsiteY129" fmla="*/ 119920 h 120871"/>
                <a:gd name="connsiteX130" fmla="*/ 764429 w 1633574"/>
                <a:gd name="connsiteY130" fmla="*/ 119920 h 120871"/>
                <a:gd name="connsiteX131" fmla="*/ 764429 w 1633574"/>
                <a:gd name="connsiteY131" fmla="*/ 2855 h 120871"/>
                <a:gd name="connsiteX132" fmla="*/ 751101 w 1633574"/>
                <a:gd name="connsiteY132" fmla="*/ 2855 h 120871"/>
                <a:gd name="connsiteX133" fmla="*/ 751101 w 1633574"/>
                <a:gd name="connsiteY133" fmla="*/ 119920 h 120871"/>
                <a:gd name="connsiteX134" fmla="*/ 786324 w 1633574"/>
                <a:gd name="connsiteY134" fmla="*/ 119920 h 120871"/>
                <a:gd name="connsiteX135" fmla="*/ 837730 w 1633574"/>
                <a:gd name="connsiteY135" fmla="*/ 119920 h 120871"/>
                <a:gd name="connsiteX136" fmla="*/ 837730 w 1633574"/>
                <a:gd name="connsiteY136" fmla="*/ 107547 h 120871"/>
                <a:gd name="connsiteX137" fmla="*/ 799652 w 1633574"/>
                <a:gd name="connsiteY137" fmla="*/ 107547 h 120871"/>
                <a:gd name="connsiteX138" fmla="*/ 799652 w 1633574"/>
                <a:gd name="connsiteY138" fmla="*/ 2855 h 120871"/>
                <a:gd name="connsiteX139" fmla="*/ 786324 w 1633574"/>
                <a:gd name="connsiteY139" fmla="*/ 2855 h 120871"/>
                <a:gd name="connsiteX140" fmla="*/ 786324 w 1633574"/>
                <a:gd name="connsiteY140" fmla="*/ 119920 h 120871"/>
                <a:gd name="connsiteX141" fmla="*/ 852010 w 1633574"/>
                <a:gd name="connsiteY141" fmla="*/ 119920 h 120871"/>
                <a:gd name="connsiteX142" fmla="*/ 865337 w 1633574"/>
                <a:gd name="connsiteY142" fmla="*/ 119920 h 120871"/>
                <a:gd name="connsiteX143" fmla="*/ 865337 w 1633574"/>
                <a:gd name="connsiteY143" fmla="*/ 2855 h 120871"/>
                <a:gd name="connsiteX144" fmla="*/ 852010 w 1633574"/>
                <a:gd name="connsiteY144" fmla="*/ 2855 h 120871"/>
                <a:gd name="connsiteX145" fmla="*/ 852010 w 1633574"/>
                <a:gd name="connsiteY145" fmla="*/ 119920 h 120871"/>
                <a:gd name="connsiteX146" fmla="*/ 953870 w 1633574"/>
                <a:gd name="connsiteY146" fmla="*/ 78043 h 120871"/>
                <a:gd name="connsiteX147" fmla="*/ 953870 w 1633574"/>
                <a:gd name="connsiteY147" fmla="*/ 1904 h 120871"/>
                <a:gd name="connsiteX148" fmla="*/ 940543 w 1633574"/>
                <a:gd name="connsiteY148" fmla="*/ 1904 h 120871"/>
                <a:gd name="connsiteX149" fmla="*/ 940543 w 1633574"/>
                <a:gd name="connsiteY149" fmla="*/ 75188 h 120871"/>
                <a:gd name="connsiteX150" fmla="*/ 920551 w 1633574"/>
                <a:gd name="connsiteY150" fmla="*/ 107547 h 120871"/>
                <a:gd name="connsiteX151" fmla="*/ 900560 w 1633574"/>
                <a:gd name="connsiteY151" fmla="*/ 75188 h 120871"/>
                <a:gd name="connsiteX152" fmla="*/ 900560 w 1633574"/>
                <a:gd name="connsiteY152" fmla="*/ 1904 h 120871"/>
                <a:gd name="connsiteX153" fmla="*/ 887233 w 1633574"/>
                <a:gd name="connsiteY153" fmla="*/ 1904 h 120871"/>
                <a:gd name="connsiteX154" fmla="*/ 887233 w 1633574"/>
                <a:gd name="connsiteY154" fmla="*/ 78043 h 120871"/>
                <a:gd name="connsiteX155" fmla="*/ 920551 w 1633574"/>
                <a:gd name="connsiteY155" fmla="*/ 120872 h 120871"/>
                <a:gd name="connsiteX156" fmla="*/ 953870 w 1633574"/>
                <a:gd name="connsiteY156" fmla="*/ 78043 h 120871"/>
                <a:gd name="connsiteX157" fmla="*/ 1047163 w 1633574"/>
                <a:gd name="connsiteY157" fmla="*/ 119920 h 120871"/>
                <a:gd name="connsiteX158" fmla="*/ 1060491 w 1633574"/>
                <a:gd name="connsiteY158" fmla="*/ 119920 h 120871"/>
                <a:gd name="connsiteX159" fmla="*/ 1060491 w 1633574"/>
                <a:gd name="connsiteY159" fmla="*/ 2855 h 120871"/>
                <a:gd name="connsiteX160" fmla="*/ 1047163 w 1633574"/>
                <a:gd name="connsiteY160" fmla="*/ 2855 h 120871"/>
                <a:gd name="connsiteX161" fmla="*/ 1019556 w 1633574"/>
                <a:gd name="connsiteY161" fmla="*/ 59008 h 120871"/>
                <a:gd name="connsiteX162" fmla="*/ 990045 w 1633574"/>
                <a:gd name="connsiteY162" fmla="*/ 2855 h 120871"/>
                <a:gd name="connsiteX163" fmla="*/ 976718 w 1633574"/>
                <a:gd name="connsiteY163" fmla="*/ 2855 h 120871"/>
                <a:gd name="connsiteX164" fmla="*/ 976718 w 1633574"/>
                <a:gd name="connsiteY164" fmla="*/ 119920 h 120871"/>
                <a:gd name="connsiteX165" fmla="*/ 990045 w 1633574"/>
                <a:gd name="connsiteY165" fmla="*/ 119920 h 120871"/>
                <a:gd name="connsiteX166" fmla="*/ 990045 w 1633574"/>
                <a:gd name="connsiteY166" fmla="*/ 30456 h 120871"/>
                <a:gd name="connsiteX167" fmla="*/ 1015748 w 1633574"/>
                <a:gd name="connsiteY167" fmla="*/ 79947 h 120871"/>
                <a:gd name="connsiteX168" fmla="*/ 1021460 w 1633574"/>
                <a:gd name="connsiteY168" fmla="*/ 79947 h 120871"/>
                <a:gd name="connsiteX169" fmla="*/ 1047163 w 1633574"/>
                <a:gd name="connsiteY169" fmla="*/ 30456 h 120871"/>
                <a:gd name="connsiteX170" fmla="*/ 1047163 w 1633574"/>
                <a:gd name="connsiteY170" fmla="*/ 119920 h 120871"/>
                <a:gd name="connsiteX171" fmla="*/ 1127128 w 1633574"/>
                <a:gd name="connsiteY171" fmla="*/ 31408 h 120871"/>
                <a:gd name="connsiteX172" fmla="*/ 1144263 w 1633574"/>
                <a:gd name="connsiteY172" fmla="*/ 12373 h 120871"/>
                <a:gd name="connsiteX173" fmla="*/ 1162351 w 1633574"/>
                <a:gd name="connsiteY173" fmla="*/ 19035 h 120871"/>
                <a:gd name="connsiteX174" fmla="*/ 1167111 w 1633574"/>
                <a:gd name="connsiteY174" fmla="*/ 19035 h 120871"/>
                <a:gd name="connsiteX175" fmla="*/ 1167111 w 1633574"/>
                <a:gd name="connsiteY175" fmla="*/ 8566 h 120871"/>
                <a:gd name="connsiteX176" fmla="*/ 1144263 w 1633574"/>
                <a:gd name="connsiteY176" fmla="*/ 952 h 120871"/>
                <a:gd name="connsiteX177" fmla="*/ 1113801 w 1633574"/>
                <a:gd name="connsiteY177" fmla="*/ 31408 h 120871"/>
                <a:gd name="connsiteX178" fmla="*/ 1130936 w 1633574"/>
                <a:gd name="connsiteY178" fmla="*/ 59960 h 120871"/>
                <a:gd name="connsiteX179" fmla="*/ 1142360 w 1633574"/>
                <a:gd name="connsiteY179" fmla="*/ 65670 h 120871"/>
                <a:gd name="connsiteX180" fmla="*/ 1157591 w 1633574"/>
                <a:gd name="connsiteY180" fmla="*/ 86609 h 120871"/>
                <a:gd name="connsiteX181" fmla="*/ 1137600 w 1633574"/>
                <a:gd name="connsiteY181" fmla="*/ 108499 h 120871"/>
                <a:gd name="connsiteX182" fmla="*/ 1118561 w 1633574"/>
                <a:gd name="connsiteY182" fmla="*/ 100885 h 120871"/>
                <a:gd name="connsiteX183" fmla="*/ 1113801 w 1633574"/>
                <a:gd name="connsiteY183" fmla="*/ 100885 h 120871"/>
                <a:gd name="connsiteX184" fmla="*/ 1113801 w 1633574"/>
                <a:gd name="connsiteY184" fmla="*/ 111354 h 120871"/>
                <a:gd name="connsiteX185" fmla="*/ 1137600 w 1633574"/>
                <a:gd name="connsiteY185" fmla="*/ 119920 h 120871"/>
                <a:gd name="connsiteX186" fmla="*/ 1170919 w 1633574"/>
                <a:gd name="connsiteY186" fmla="*/ 85657 h 120871"/>
                <a:gd name="connsiteX187" fmla="*/ 1149975 w 1633574"/>
                <a:gd name="connsiteY187" fmla="*/ 54250 h 120871"/>
                <a:gd name="connsiteX188" fmla="*/ 1138552 w 1633574"/>
                <a:gd name="connsiteY188" fmla="*/ 48539 h 120871"/>
                <a:gd name="connsiteX189" fmla="*/ 1127128 w 1633574"/>
                <a:gd name="connsiteY189" fmla="*/ 31408 h 120871"/>
                <a:gd name="connsiteX190" fmla="*/ 1228989 w 1633574"/>
                <a:gd name="connsiteY190" fmla="*/ 79947 h 120871"/>
                <a:gd name="connsiteX191" fmla="*/ 1199478 w 1633574"/>
                <a:gd name="connsiteY191" fmla="*/ 79947 h 120871"/>
                <a:gd name="connsiteX192" fmla="*/ 1214709 w 1633574"/>
                <a:gd name="connsiteY192" fmla="*/ 24745 h 120871"/>
                <a:gd name="connsiteX193" fmla="*/ 1228989 w 1633574"/>
                <a:gd name="connsiteY193" fmla="*/ 79947 h 120871"/>
                <a:gd name="connsiteX194" fmla="*/ 1239460 w 1633574"/>
                <a:gd name="connsiteY194" fmla="*/ 119920 h 120871"/>
                <a:gd name="connsiteX195" fmla="*/ 1252788 w 1633574"/>
                <a:gd name="connsiteY195" fmla="*/ 119920 h 120871"/>
                <a:gd name="connsiteX196" fmla="*/ 1252788 w 1633574"/>
                <a:gd name="connsiteY196" fmla="*/ 117065 h 120871"/>
                <a:gd name="connsiteX197" fmla="*/ 1222325 w 1633574"/>
                <a:gd name="connsiteY197" fmla="*/ 1904 h 120871"/>
                <a:gd name="connsiteX198" fmla="*/ 1208045 w 1633574"/>
                <a:gd name="connsiteY198" fmla="*/ 1904 h 120871"/>
                <a:gd name="connsiteX199" fmla="*/ 1175679 w 1633574"/>
                <a:gd name="connsiteY199" fmla="*/ 117065 h 120871"/>
                <a:gd name="connsiteX200" fmla="*/ 1175679 w 1633574"/>
                <a:gd name="connsiteY200" fmla="*/ 119920 h 120871"/>
                <a:gd name="connsiteX201" fmla="*/ 1189006 w 1633574"/>
                <a:gd name="connsiteY201" fmla="*/ 119920 h 120871"/>
                <a:gd name="connsiteX202" fmla="*/ 1196622 w 1633574"/>
                <a:gd name="connsiteY202" fmla="*/ 93271 h 120871"/>
                <a:gd name="connsiteX203" fmla="*/ 1232797 w 1633574"/>
                <a:gd name="connsiteY203" fmla="*/ 93271 h 120871"/>
                <a:gd name="connsiteX204" fmla="*/ 1239460 w 1633574"/>
                <a:gd name="connsiteY204" fmla="*/ 119920 h 120871"/>
                <a:gd name="connsiteX205" fmla="*/ 1325137 w 1633574"/>
                <a:gd name="connsiteY205" fmla="*/ 110403 h 120871"/>
                <a:gd name="connsiteX206" fmla="*/ 1325137 w 1633574"/>
                <a:gd name="connsiteY206" fmla="*/ 100885 h 120871"/>
                <a:gd name="connsiteX207" fmla="*/ 1320377 w 1633574"/>
                <a:gd name="connsiteY207" fmla="*/ 100885 h 120871"/>
                <a:gd name="connsiteX208" fmla="*/ 1301338 w 1633574"/>
                <a:gd name="connsiteY208" fmla="*/ 108499 h 120871"/>
                <a:gd name="connsiteX209" fmla="*/ 1274683 w 1633574"/>
                <a:gd name="connsiteY209" fmla="*/ 59008 h 120871"/>
                <a:gd name="connsiteX210" fmla="*/ 1302290 w 1633574"/>
                <a:gd name="connsiteY210" fmla="*/ 12373 h 120871"/>
                <a:gd name="connsiteX211" fmla="*/ 1319426 w 1633574"/>
                <a:gd name="connsiteY211" fmla="*/ 19035 h 120871"/>
                <a:gd name="connsiteX212" fmla="*/ 1325137 w 1633574"/>
                <a:gd name="connsiteY212" fmla="*/ 19035 h 120871"/>
                <a:gd name="connsiteX213" fmla="*/ 1325137 w 1633574"/>
                <a:gd name="connsiteY213" fmla="*/ 9517 h 120871"/>
                <a:gd name="connsiteX214" fmla="*/ 1302290 w 1633574"/>
                <a:gd name="connsiteY214" fmla="*/ 0 h 120871"/>
                <a:gd name="connsiteX215" fmla="*/ 1260404 w 1633574"/>
                <a:gd name="connsiteY215" fmla="*/ 59008 h 120871"/>
                <a:gd name="connsiteX216" fmla="*/ 1301338 w 1633574"/>
                <a:gd name="connsiteY216" fmla="*/ 119920 h 120871"/>
                <a:gd name="connsiteX217" fmla="*/ 1325137 w 1633574"/>
                <a:gd name="connsiteY217" fmla="*/ 110403 h 120871"/>
                <a:gd name="connsiteX218" fmla="*/ 1393679 w 1633574"/>
                <a:gd name="connsiteY218" fmla="*/ 119920 h 120871"/>
                <a:gd name="connsiteX219" fmla="*/ 1407006 w 1633574"/>
                <a:gd name="connsiteY219" fmla="*/ 119920 h 120871"/>
                <a:gd name="connsiteX220" fmla="*/ 1407006 w 1633574"/>
                <a:gd name="connsiteY220" fmla="*/ 2855 h 120871"/>
                <a:gd name="connsiteX221" fmla="*/ 1393679 w 1633574"/>
                <a:gd name="connsiteY221" fmla="*/ 2855 h 120871"/>
                <a:gd name="connsiteX222" fmla="*/ 1393679 w 1633574"/>
                <a:gd name="connsiteY222" fmla="*/ 53298 h 120871"/>
                <a:gd name="connsiteX223" fmla="*/ 1352744 w 1633574"/>
                <a:gd name="connsiteY223" fmla="*/ 53298 h 120871"/>
                <a:gd name="connsiteX224" fmla="*/ 1352744 w 1633574"/>
                <a:gd name="connsiteY224" fmla="*/ 2855 h 120871"/>
                <a:gd name="connsiteX225" fmla="*/ 1339417 w 1633574"/>
                <a:gd name="connsiteY225" fmla="*/ 2855 h 120871"/>
                <a:gd name="connsiteX226" fmla="*/ 1339417 w 1633574"/>
                <a:gd name="connsiteY226" fmla="*/ 119920 h 120871"/>
                <a:gd name="connsiteX227" fmla="*/ 1352744 w 1633574"/>
                <a:gd name="connsiteY227" fmla="*/ 119920 h 120871"/>
                <a:gd name="connsiteX228" fmla="*/ 1352744 w 1633574"/>
                <a:gd name="connsiteY228" fmla="*/ 65670 h 120871"/>
                <a:gd name="connsiteX229" fmla="*/ 1393679 w 1633574"/>
                <a:gd name="connsiteY229" fmla="*/ 65670 h 120871"/>
                <a:gd name="connsiteX230" fmla="*/ 1393679 w 1633574"/>
                <a:gd name="connsiteY230" fmla="*/ 119920 h 120871"/>
                <a:gd name="connsiteX231" fmla="*/ 1436517 w 1633574"/>
                <a:gd name="connsiteY231" fmla="*/ 31408 h 120871"/>
                <a:gd name="connsiteX232" fmla="*/ 1453653 w 1633574"/>
                <a:gd name="connsiteY232" fmla="*/ 12373 h 120871"/>
                <a:gd name="connsiteX233" fmla="*/ 1471740 w 1633574"/>
                <a:gd name="connsiteY233" fmla="*/ 19035 h 120871"/>
                <a:gd name="connsiteX234" fmla="*/ 1476500 w 1633574"/>
                <a:gd name="connsiteY234" fmla="*/ 19035 h 120871"/>
                <a:gd name="connsiteX235" fmla="*/ 1476500 w 1633574"/>
                <a:gd name="connsiteY235" fmla="*/ 8566 h 120871"/>
                <a:gd name="connsiteX236" fmla="*/ 1453653 w 1633574"/>
                <a:gd name="connsiteY236" fmla="*/ 952 h 120871"/>
                <a:gd name="connsiteX237" fmla="*/ 1423190 w 1633574"/>
                <a:gd name="connsiteY237" fmla="*/ 31408 h 120871"/>
                <a:gd name="connsiteX238" fmla="*/ 1440325 w 1633574"/>
                <a:gd name="connsiteY238" fmla="*/ 59960 h 120871"/>
                <a:gd name="connsiteX239" fmla="*/ 1451749 w 1633574"/>
                <a:gd name="connsiteY239" fmla="*/ 65670 h 120871"/>
                <a:gd name="connsiteX240" fmla="*/ 1466980 w 1633574"/>
                <a:gd name="connsiteY240" fmla="*/ 86609 h 120871"/>
                <a:gd name="connsiteX241" fmla="*/ 1446989 w 1633574"/>
                <a:gd name="connsiteY241" fmla="*/ 108499 h 120871"/>
                <a:gd name="connsiteX242" fmla="*/ 1427950 w 1633574"/>
                <a:gd name="connsiteY242" fmla="*/ 100885 h 120871"/>
                <a:gd name="connsiteX243" fmla="*/ 1423190 w 1633574"/>
                <a:gd name="connsiteY243" fmla="*/ 100885 h 120871"/>
                <a:gd name="connsiteX244" fmla="*/ 1423190 w 1633574"/>
                <a:gd name="connsiteY244" fmla="*/ 111354 h 120871"/>
                <a:gd name="connsiteX245" fmla="*/ 1446989 w 1633574"/>
                <a:gd name="connsiteY245" fmla="*/ 119920 h 120871"/>
                <a:gd name="connsiteX246" fmla="*/ 1480308 w 1633574"/>
                <a:gd name="connsiteY246" fmla="*/ 85657 h 120871"/>
                <a:gd name="connsiteX247" fmla="*/ 1459364 w 1633574"/>
                <a:gd name="connsiteY247" fmla="*/ 54250 h 120871"/>
                <a:gd name="connsiteX248" fmla="*/ 1447941 w 1633574"/>
                <a:gd name="connsiteY248" fmla="*/ 48539 h 120871"/>
                <a:gd name="connsiteX249" fmla="*/ 1436517 w 1633574"/>
                <a:gd name="connsiteY249" fmla="*/ 31408 h 120871"/>
                <a:gd name="connsiteX250" fmla="*/ 1494587 w 1633574"/>
                <a:gd name="connsiteY250" fmla="*/ 119920 h 120871"/>
                <a:gd name="connsiteX251" fmla="*/ 1548849 w 1633574"/>
                <a:gd name="connsiteY251" fmla="*/ 119920 h 120871"/>
                <a:gd name="connsiteX252" fmla="*/ 1548849 w 1633574"/>
                <a:gd name="connsiteY252" fmla="*/ 107547 h 120871"/>
                <a:gd name="connsiteX253" fmla="*/ 1507915 w 1633574"/>
                <a:gd name="connsiteY253" fmla="*/ 107547 h 120871"/>
                <a:gd name="connsiteX254" fmla="*/ 1507915 w 1633574"/>
                <a:gd name="connsiteY254" fmla="*/ 64719 h 120871"/>
                <a:gd name="connsiteX255" fmla="*/ 1542186 w 1633574"/>
                <a:gd name="connsiteY255" fmla="*/ 64719 h 120871"/>
                <a:gd name="connsiteX256" fmla="*/ 1542186 w 1633574"/>
                <a:gd name="connsiteY256" fmla="*/ 52346 h 120871"/>
                <a:gd name="connsiteX257" fmla="*/ 1507915 w 1633574"/>
                <a:gd name="connsiteY257" fmla="*/ 52346 h 120871"/>
                <a:gd name="connsiteX258" fmla="*/ 1507915 w 1633574"/>
                <a:gd name="connsiteY258" fmla="*/ 15228 h 120871"/>
                <a:gd name="connsiteX259" fmla="*/ 1547897 w 1633574"/>
                <a:gd name="connsiteY259" fmla="*/ 15228 h 120871"/>
                <a:gd name="connsiteX260" fmla="*/ 1547897 w 1633574"/>
                <a:gd name="connsiteY260" fmla="*/ 2855 h 120871"/>
                <a:gd name="connsiteX261" fmla="*/ 1494587 w 1633574"/>
                <a:gd name="connsiteY261" fmla="*/ 2855 h 120871"/>
                <a:gd name="connsiteX262" fmla="*/ 1494587 w 1633574"/>
                <a:gd name="connsiteY262" fmla="*/ 119920 h 120871"/>
                <a:gd name="connsiteX263" fmla="*/ 1633574 w 1633574"/>
                <a:gd name="connsiteY263" fmla="*/ 119920 h 120871"/>
                <a:gd name="connsiteX264" fmla="*/ 1633574 w 1633574"/>
                <a:gd name="connsiteY264" fmla="*/ 2855 h 120871"/>
                <a:gd name="connsiteX265" fmla="*/ 1620247 w 1633574"/>
                <a:gd name="connsiteY265" fmla="*/ 2855 h 120871"/>
                <a:gd name="connsiteX266" fmla="*/ 1620247 w 1633574"/>
                <a:gd name="connsiteY266" fmla="*/ 91368 h 120871"/>
                <a:gd name="connsiteX267" fmla="*/ 1577408 w 1633574"/>
                <a:gd name="connsiteY267" fmla="*/ 2855 h 120871"/>
                <a:gd name="connsiteX268" fmla="*/ 1564081 w 1633574"/>
                <a:gd name="connsiteY268" fmla="*/ 2855 h 120871"/>
                <a:gd name="connsiteX269" fmla="*/ 1564081 w 1633574"/>
                <a:gd name="connsiteY269" fmla="*/ 119920 h 120871"/>
                <a:gd name="connsiteX270" fmla="*/ 1577408 w 1633574"/>
                <a:gd name="connsiteY270" fmla="*/ 119920 h 120871"/>
                <a:gd name="connsiteX271" fmla="*/ 1577408 w 1633574"/>
                <a:gd name="connsiteY271" fmla="*/ 32359 h 120871"/>
                <a:gd name="connsiteX272" fmla="*/ 1620247 w 1633574"/>
                <a:gd name="connsiteY272" fmla="*/ 119920 h 120871"/>
                <a:gd name="connsiteX273" fmla="*/ 1633574 w 1633574"/>
                <a:gd name="connsiteY273" fmla="*/ 119920 h 12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633574" h="120871">
                  <a:moveTo>
                    <a:pt x="64734" y="110403"/>
                  </a:moveTo>
                  <a:lnTo>
                    <a:pt x="64734" y="100885"/>
                  </a:lnTo>
                  <a:lnTo>
                    <a:pt x="59974" y="100885"/>
                  </a:lnTo>
                  <a:cubicBezTo>
                    <a:pt x="56166" y="104692"/>
                    <a:pt x="49502" y="108499"/>
                    <a:pt x="40934" y="108499"/>
                  </a:cubicBezTo>
                  <a:cubicBezTo>
                    <a:pt x="25703" y="108499"/>
                    <a:pt x="14279" y="92319"/>
                    <a:pt x="14279" y="59008"/>
                  </a:cubicBezTo>
                  <a:cubicBezTo>
                    <a:pt x="14279" y="29504"/>
                    <a:pt x="25703" y="12373"/>
                    <a:pt x="41886" y="12373"/>
                  </a:cubicBezTo>
                  <a:cubicBezTo>
                    <a:pt x="50454" y="12373"/>
                    <a:pt x="56166" y="16180"/>
                    <a:pt x="59022" y="19035"/>
                  </a:cubicBezTo>
                  <a:lnTo>
                    <a:pt x="64734" y="19035"/>
                  </a:lnTo>
                  <a:lnTo>
                    <a:pt x="64734" y="9517"/>
                  </a:lnTo>
                  <a:cubicBezTo>
                    <a:pt x="59974" y="4759"/>
                    <a:pt x="52358" y="0"/>
                    <a:pt x="41886" y="0"/>
                  </a:cubicBezTo>
                  <a:cubicBezTo>
                    <a:pt x="18087" y="0"/>
                    <a:pt x="0" y="20939"/>
                    <a:pt x="0" y="59008"/>
                  </a:cubicBezTo>
                  <a:cubicBezTo>
                    <a:pt x="0" y="96126"/>
                    <a:pt x="14279" y="119920"/>
                    <a:pt x="40934" y="119920"/>
                  </a:cubicBezTo>
                  <a:cubicBezTo>
                    <a:pt x="51406" y="120872"/>
                    <a:pt x="59974" y="116113"/>
                    <a:pt x="64734" y="110403"/>
                  </a:cubicBezTo>
                  <a:moveTo>
                    <a:pt x="122804" y="79947"/>
                  </a:moveTo>
                  <a:lnTo>
                    <a:pt x="93293" y="79947"/>
                  </a:lnTo>
                  <a:lnTo>
                    <a:pt x="108524" y="24745"/>
                  </a:lnTo>
                  <a:lnTo>
                    <a:pt x="122804" y="79947"/>
                  </a:lnTo>
                  <a:close/>
                  <a:moveTo>
                    <a:pt x="133275" y="119920"/>
                  </a:moveTo>
                  <a:lnTo>
                    <a:pt x="146603" y="119920"/>
                  </a:lnTo>
                  <a:lnTo>
                    <a:pt x="146603" y="117065"/>
                  </a:lnTo>
                  <a:lnTo>
                    <a:pt x="116140" y="1904"/>
                  </a:lnTo>
                  <a:lnTo>
                    <a:pt x="101860" y="1904"/>
                  </a:lnTo>
                  <a:lnTo>
                    <a:pt x="69493" y="117065"/>
                  </a:lnTo>
                  <a:lnTo>
                    <a:pt x="69493" y="119920"/>
                  </a:lnTo>
                  <a:lnTo>
                    <a:pt x="82821" y="119920"/>
                  </a:lnTo>
                  <a:lnTo>
                    <a:pt x="90437" y="93271"/>
                  </a:lnTo>
                  <a:lnTo>
                    <a:pt x="126611" y="93271"/>
                  </a:lnTo>
                  <a:lnTo>
                    <a:pt x="133275" y="119920"/>
                  </a:lnTo>
                  <a:close/>
                  <a:moveTo>
                    <a:pt x="192297" y="60912"/>
                  </a:moveTo>
                  <a:lnTo>
                    <a:pt x="173258" y="60912"/>
                  </a:lnTo>
                  <a:lnTo>
                    <a:pt x="173258" y="15228"/>
                  </a:lnTo>
                  <a:lnTo>
                    <a:pt x="186585" y="15228"/>
                  </a:lnTo>
                  <a:cubicBezTo>
                    <a:pt x="198961" y="15228"/>
                    <a:pt x="206577" y="20939"/>
                    <a:pt x="206577" y="36167"/>
                  </a:cubicBezTo>
                  <a:cubicBezTo>
                    <a:pt x="206577" y="51394"/>
                    <a:pt x="197057" y="58057"/>
                    <a:pt x="192297" y="60912"/>
                  </a:cubicBezTo>
                  <a:moveTo>
                    <a:pt x="209433" y="119920"/>
                  </a:moveTo>
                  <a:lnTo>
                    <a:pt x="222760" y="119920"/>
                  </a:lnTo>
                  <a:lnTo>
                    <a:pt x="222760" y="118016"/>
                  </a:lnTo>
                  <a:lnTo>
                    <a:pt x="200865" y="68526"/>
                  </a:lnTo>
                  <a:cubicBezTo>
                    <a:pt x="211337" y="60912"/>
                    <a:pt x="219904" y="51394"/>
                    <a:pt x="219904" y="36167"/>
                  </a:cubicBezTo>
                  <a:cubicBezTo>
                    <a:pt x="219904" y="12373"/>
                    <a:pt x="205625" y="2855"/>
                    <a:pt x="186585" y="2855"/>
                  </a:cubicBezTo>
                  <a:lnTo>
                    <a:pt x="159930" y="2855"/>
                  </a:lnTo>
                  <a:lnTo>
                    <a:pt x="159930" y="119920"/>
                  </a:lnTo>
                  <a:lnTo>
                    <a:pt x="173258" y="119920"/>
                  </a:lnTo>
                  <a:lnTo>
                    <a:pt x="173258" y="74236"/>
                  </a:lnTo>
                  <a:lnTo>
                    <a:pt x="189441" y="74236"/>
                  </a:lnTo>
                  <a:lnTo>
                    <a:pt x="209433" y="119920"/>
                  </a:lnTo>
                  <a:close/>
                  <a:moveTo>
                    <a:pt x="305581" y="78043"/>
                  </a:moveTo>
                  <a:lnTo>
                    <a:pt x="305581" y="1904"/>
                  </a:lnTo>
                  <a:lnTo>
                    <a:pt x="292254" y="1904"/>
                  </a:lnTo>
                  <a:lnTo>
                    <a:pt x="292254" y="75188"/>
                  </a:lnTo>
                  <a:cubicBezTo>
                    <a:pt x="292254" y="96126"/>
                    <a:pt x="286542" y="107547"/>
                    <a:pt x="272262" y="107547"/>
                  </a:cubicBezTo>
                  <a:cubicBezTo>
                    <a:pt x="257983" y="107547"/>
                    <a:pt x="252271" y="96126"/>
                    <a:pt x="252271" y="75188"/>
                  </a:cubicBezTo>
                  <a:lnTo>
                    <a:pt x="252271" y="1904"/>
                  </a:lnTo>
                  <a:lnTo>
                    <a:pt x="238943" y="1904"/>
                  </a:lnTo>
                  <a:lnTo>
                    <a:pt x="238943" y="78043"/>
                  </a:lnTo>
                  <a:cubicBezTo>
                    <a:pt x="238943" y="107547"/>
                    <a:pt x="251319" y="120872"/>
                    <a:pt x="272262" y="120872"/>
                  </a:cubicBezTo>
                  <a:cubicBezTo>
                    <a:pt x="293206" y="120872"/>
                    <a:pt x="305581" y="106596"/>
                    <a:pt x="305581" y="78043"/>
                  </a:cubicBezTo>
                  <a:moveTo>
                    <a:pt x="335092" y="31408"/>
                  </a:moveTo>
                  <a:cubicBezTo>
                    <a:pt x="335092" y="18083"/>
                    <a:pt x="342708" y="12373"/>
                    <a:pt x="352228" y="12373"/>
                  </a:cubicBezTo>
                  <a:cubicBezTo>
                    <a:pt x="357939" y="12373"/>
                    <a:pt x="365555" y="14276"/>
                    <a:pt x="370315" y="19035"/>
                  </a:cubicBezTo>
                  <a:lnTo>
                    <a:pt x="375075" y="19035"/>
                  </a:lnTo>
                  <a:lnTo>
                    <a:pt x="375075" y="8566"/>
                  </a:lnTo>
                  <a:cubicBezTo>
                    <a:pt x="371267" y="3807"/>
                    <a:pt x="360795" y="952"/>
                    <a:pt x="352228" y="952"/>
                  </a:cubicBezTo>
                  <a:cubicBezTo>
                    <a:pt x="336044" y="952"/>
                    <a:pt x="321765" y="11421"/>
                    <a:pt x="321765" y="31408"/>
                  </a:cubicBezTo>
                  <a:cubicBezTo>
                    <a:pt x="321765" y="47587"/>
                    <a:pt x="330332" y="55201"/>
                    <a:pt x="338900" y="59960"/>
                  </a:cubicBezTo>
                  <a:lnTo>
                    <a:pt x="350324" y="65670"/>
                  </a:lnTo>
                  <a:cubicBezTo>
                    <a:pt x="360795" y="71381"/>
                    <a:pt x="365555" y="77091"/>
                    <a:pt x="365555" y="86609"/>
                  </a:cubicBezTo>
                  <a:cubicBezTo>
                    <a:pt x="365555" y="100885"/>
                    <a:pt x="357939" y="108499"/>
                    <a:pt x="345564" y="108499"/>
                  </a:cubicBezTo>
                  <a:cubicBezTo>
                    <a:pt x="337948" y="108499"/>
                    <a:pt x="331284" y="104692"/>
                    <a:pt x="326524" y="100885"/>
                  </a:cubicBezTo>
                  <a:lnTo>
                    <a:pt x="321765" y="100885"/>
                  </a:lnTo>
                  <a:lnTo>
                    <a:pt x="321765" y="111354"/>
                  </a:lnTo>
                  <a:cubicBezTo>
                    <a:pt x="327476" y="117065"/>
                    <a:pt x="337948" y="119920"/>
                    <a:pt x="345564" y="119920"/>
                  </a:cubicBezTo>
                  <a:cubicBezTo>
                    <a:pt x="364603" y="119920"/>
                    <a:pt x="378883" y="107547"/>
                    <a:pt x="378883" y="85657"/>
                  </a:cubicBezTo>
                  <a:cubicBezTo>
                    <a:pt x="378883" y="68526"/>
                    <a:pt x="370315" y="60912"/>
                    <a:pt x="357939" y="54250"/>
                  </a:cubicBezTo>
                  <a:lnTo>
                    <a:pt x="346516" y="48539"/>
                  </a:lnTo>
                  <a:cubicBezTo>
                    <a:pt x="341756" y="46635"/>
                    <a:pt x="335092" y="41877"/>
                    <a:pt x="335092" y="31408"/>
                  </a:cubicBezTo>
                  <a:moveTo>
                    <a:pt x="488359" y="110403"/>
                  </a:moveTo>
                  <a:lnTo>
                    <a:pt x="488359" y="100885"/>
                  </a:lnTo>
                  <a:lnTo>
                    <a:pt x="483599" y="100885"/>
                  </a:lnTo>
                  <a:cubicBezTo>
                    <a:pt x="479791" y="104692"/>
                    <a:pt x="473127" y="108499"/>
                    <a:pt x="464559" y="108499"/>
                  </a:cubicBezTo>
                  <a:cubicBezTo>
                    <a:pt x="449328" y="108499"/>
                    <a:pt x="437905" y="92319"/>
                    <a:pt x="437905" y="59008"/>
                  </a:cubicBezTo>
                  <a:cubicBezTo>
                    <a:pt x="437905" y="29504"/>
                    <a:pt x="449328" y="12373"/>
                    <a:pt x="465512" y="12373"/>
                  </a:cubicBezTo>
                  <a:cubicBezTo>
                    <a:pt x="474079" y="12373"/>
                    <a:pt x="479791" y="16180"/>
                    <a:pt x="482647" y="19035"/>
                  </a:cubicBezTo>
                  <a:lnTo>
                    <a:pt x="488359" y="19035"/>
                  </a:lnTo>
                  <a:lnTo>
                    <a:pt x="488359" y="9517"/>
                  </a:lnTo>
                  <a:cubicBezTo>
                    <a:pt x="483599" y="4759"/>
                    <a:pt x="475983" y="0"/>
                    <a:pt x="465512" y="0"/>
                  </a:cubicBezTo>
                  <a:cubicBezTo>
                    <a:pt x="441712" y="0"/>
                    <a:pt x="423625" y="20939"/>
                    <a:pt x="423625" y="59008"/>
                  </a:cubicBezTo>
                  <a:cubicBezTo>
                    <a:pt x="423625" y="96126"/>
                    <a:pt x="437905" y="119920"/>
                    <a:pt x="464559" y="119920"/>
                  </a:cubicBezTo>
                  <a:cubicBezTo>
                    <a:pt x="475031" y="120872"/>
                    <a:pt x="483599" y="116113"/>
                    <a:pt x="488359" y="110403"/>
                  </a:cubicBezTo>
                  <a:moveTo>
                    <a:pt x="563564" y="59960"/>
                  </a:moveTo>
                  <a:cubicBezTo>
                    <a:pt x="563564" y="90416"/>
                    <a:pt x="554996" y="107547"/>
                    <a:pt x="537861" y="107547"/>
                  </a:cubicBezTo>
                  <a:cubicBezTo>
                    <a:pt x="520726" y="107547"/>
                    <a:pt x="512158" y="90416"/>
                    <a:pt x="512158" y="59960"/>
                  </a:cubicBezTo>
                  <a:cubicBezTo>
                    <a:pt x="512158" y="29504"/>
                    <a:pt x="520726" y="12373"/>
                    <a:pt x="537861" y="12373"/>
                  </a:cubicBezTo>
                  <a:cubicBezTo>
                    <a:pt x="554996" y="13324"/>
                    <a:pt x="563564" y="29504"/>
                    <a:pt x="563564" y="59960"/>
                  </a:cubicBezTo>
                  <a:moveTo>
                    <a:pt x="577844" y="59960"/>
                  </a:moveTo>
                  <a:cubicBezTo>
                    <a:pt x="577844" y="20939"/>
                    <a:pt x="562612" y="952"/>
                    <a:pt x="537861" y="952"/>
                  </a:cubicBezTo>
                  <a:cubicBezTo>
                    <a:pt x="514062" y="952"/>
                    <a:pt x="497878" y="20939"/>
                    <a:pt x="497878" y="59960"/>
                  </a:cubicBezTo>
                  <a:cubicBezTo>
                    <a:pt x="497878" y="98982"/>
                    <a:pt x="513110" y="120872"/>
                    <a:pt x="537861" y="120872"/>
                  </a:cubicBezTo>
                  <a:cubicBezTo>
                    <a:pt x="561660" y="120872"/>
                    <a:pt x="577844" y="99933"/>
                    <a:pt x="577844" y="59960"/>
                  </a:cubicBezTo>
                  <a:moveTo>
                    <a:pt x="650193" y="119920"/>
                  </a:moveTo>
                  <a:lnTo>
                    <a:pt x="663521" y="119920"/>
                  </a:lnTo>
                  <a:lnTo>
                    <a:pt x="663521" y="2855"/>
                  </a:lnTo>
                  <a:lnTo>
                    <a:pt x="650193" y="2855"/>
                  </a:lnTo>
                  <a:lnTo>
                    <a:pt x="650193" y="91368"/>
                  </a:lnTo>
                  <a:lnTo>
                    <a:pt x="607354" y="2855"/>
                  </a:lnTo>
                  <a:lnTo>
                    <a:pt x="594027" y="2855"/>
                  </a:lnTo>
                  <a:lnTo>
                    <a:pt x="594027" y="119920"/>
                  </a:lnTo>
                  <a:lnTo>
                    <a:pt x="607354" y="119920"/>
                  </a:lnTo>
                  <a:lnTo>
                    <a:pt x="607354" y="32359"/>
                  </a:lnTo>
                  <a:lnTo>
                    <a:pt x="650193" y="119920"/>
                  </a:lnTo>
                  <a:close/>
                  <a:moveTo>
                    <a:pt x="693031" y="31408"/>
                  </a:moveTo>
                  <a:cubicBezTo>
                    <a:pt x="693031" y="18083"/>
                    <a:pt x="700647" y="12373"/>
                    <a:pt x="710167" y="12373"/>
                  </a:cubicBezTo>
                  <a:cubicBezTo>
                    <a:pt x="715879" y="12373"/>
                    <a:pt x="723494" y="14276"/>
                    <a:pt x="728254" y="19035"/>
                  </a:cubicBezTo>
                  <a:lnTo>
                    <a:pt x="733014" y="19035"/>
                  </a:lnTo>
                  <a:lnTo>
                    <a:pt x="733014" y="8566"/>
                  </a:lnTo>
                  <a:cubicBezTo>
                    <a:pt x="729206" y="3807"/>
                    <a:pt x="718735" y="952"/>
                    <a:pt x="710167" y="952"/>
                  </a:cubicBezTo>
                  <a:cubicBezTo>
                    <a:pt x="693983" y="952"/>
                    <a:pt x="679704" y="11421"/>
                    <a:pt x="679704" y="31408"/>
                  </a:cubicBezTo>
                  <a:cubicBezTo>
                    <a:pt x="679704" y="47587"/>
                    <a:pt x="688272" y="55201"/>
                    <a:pt x="696839" y="59960"/>
                  </a:cubicBezTo>
                  <a:lnTo>
                    <a:pt x="708263" y="65670"/>
                  </a:lnTo>
                  <a:cubicBezTo>
                    <a:pt x="718735" y="71381"/>
                    <a:pt x="723494" y="77091"/>
                    <a:pt x="723494" y="86609"/>
                  </a:cubicBezTo>
                  <a:cubicBezTo>
                    <a:pt x="723494" y="100885"/>
                    <a:pt x="715879" y="108499"/>
                    <a:pt x="703503" y="108499"/>
                  </a:cubicBezTo>
                  <a:cubicBezTo>
                    <a:pt x="695887" y="108499"/>
                    <a:pt x="689224" y="104692"/>
                    <a:pt x="684464" y="100885"/>
                  </a:cubicBezTo>
                  <a:lnTo>
                    <a:pt x="679704" y="100885"/>
                  </a:lnTo>
                  <a:lnTo>
                    <a:pt x="679704" y="111354"/>
                  </a:lnTo>
                  <a:cubicBezTo>
                    <a:pt x="685416" y="117065"/>
                    <a:pt x="695887" y="119920"/>
                    <a:pt x="703503" y="119920"/>
                  </a:cubicBezTo>
                  <a:cubicBezTo>
                    <a:pt x="722542" y="119920"/>
                    <a:pt x="736822" y="107547"/>
                    <a:pt x="736822" y="85657"/>
                  </a:cubicBezTo>
                  <a:cubicBezTo>
                    <a:pt x="736822" y="68526"/>
                    <a:pt x="728254" y="60912"/>
                    <a:pt x="715879" y="54250"/>
                  </a:cubicBezTo>
                  <a:lnTo>
                    <a:pt x="704455" y="48539"/>
                  </a:lnTo>
                  <a:cubicBezTo>
                    <a:pt x="699695" y="46635"/>
                    <a:pt x="693031" y="41877"/>
                    <a:pt x="693031" y="31408"/>
                  </a:cubicBezTo>
                  <a:moveTo>
                    <a:pt x="751101" y="119920"/>
                  </a:moveTo>
                  <a:lnTo>
                    <a:pt x="764429" y="119920"/>
                  </a:lnTo>
                  <a:lnTo>
                    <a:pt x="764429" y="2855"/>
                  </a:lnTo>
                  <a:lnTo>
                    <a:pt x="751101" y="2855"/>
                  </a:lnTo>
                  <a:lnTo>
                    <a:pt x="751101" y="119920"/>
                  </a:lnTo>
                  <a:close/>
                  <a:moveTo>
                    <a:pt x="786324" y="119920"/>
                  </a:moveTo>
                  <a:lnTo>
                    <a:pt x="837730" y="119920"/>
                  </a:lnTo>
                  <a:lnTo>
                    <a:pt x="837730" y="107547"/>
                  </a:lnTo>
                  <a:lnTo>
                    <a:pt x="799652" y="107547"/>
                  </a:lnTo>
                  <a:lnTo>
                    <a:pt x="799652" y="2855"/>
                  </a:lnTo>
                  <a:lnTo>
                    <a:pt x="786324" y="2855"/>
                  </a:lnTo>
                  <a:lnTo>
                    <a:pt x="786324" y="119920"/>
                  </a:lnTo>
                  <a:close/>
                  <a:moveTo>
                    <a:pt x="852010" y="119920"/>
                  </a:moveTo>
                  <a:lnTo>
                    <a:pt x="865337" y="119920"/>
                  </a:lnTo>
                  <a:lnTo>
                    <a:pt x="865337" y="2855"/>
                  </a:lnTo>
                  <a:lnTo>
                    <a:pt x="852010" y="2855"/>
                  </a:lnTo>
                  <a:lnTo>
                    <a:pt x="852010" y="119920"/>
                  </a:lnTo>
                  <a:close/>
                  <a:moveTo>
                    <a:pt x="953870" y="78043"/>
                  </a:moveTo>
                  <a:lnTo>
                    <a:pt x="953870" y="1904"/>
                  </a:lnTo>
                  <a:lnTo>
                    <a:pt x="940543" y="1904"/>
                  </a:lnTo>
                  <a:lnTo>
                    <a:pt x="940543" y="75188"/>
                  </a:lnTo>
                  <a:cubicBezTo>
                    <a:pt x="940543" y="96126"/>
                    <a:pt x="934831" y="107547"/>
                    <a:pt x="920551" y="107547"/>
                  </a:cubicBezTo>
                  <a:cubicBezTo>
                    <a:pt x="906272" y="107547"/>
                    <a:pt x="900560" y="96126"/>
                    <a:pt x="900560" y="75188"/>
                  </a:cubicBezTo>
                  <a:lnTo>
                    <a:pt x="900560" y="1904"/>
                  </a:lnTo>
                  <a:lnTo>
                    <a:pt x="887233" y="1904"/>
                  </a:lnTo>
                  <a:lnTo>
                    <a:pt x="887233" y="78043"/>
                  </a:lnTo>
                  <a:cubicBezTo>
                    <a:pt x="887233" y="107547"/>
                    <a:pt x="899608" y="120872"/>
                    <a:pt x="920551" y="120872"/>
                  </a:cubicBezTo>
                  <a:cubicBezTo>
                    <a:pt x="941495" y="120872"/>
                    <a:pt x="953870" y="106596"/>
                    <a:pt x="953870" y="78043"/>
                  </a:cubicBezTo>
                  <a:moveTo>
                    <a:pt x="1047163" y="119920"/>
                  </a:moveTo>
                  <a:lnTo>
                    <a:pt x="1060491" y="119920"/>
                  </a:lnTo>
                  <a:lnTo>
                    <a:pt x="1060491" y="2855"/>
                  </a:lnTo>
                  <a:lnTo>
                    <a:pt x="1047163" y="2855"/>
                  </a:lnTo>
                  <a:lnTo>
                    <a:pt x="1019556" y="59008"/>
                  </a:lnTo>
                  <a:lnTo>
                    <a:pt x="990045" y="2855"/>
                  </a:lnTo>
                  <a:lnTo>
                    <a:pt x="976718" y="2855"/>
                  </a:lnTo>
                  <a:lnTo>
                    <a:pt x="976718" y="119920"/>
                  </a:lnTo>
                  <a:lnTo>
                    <a:pt x="990045" y="119920"/>
                  </a:lnTo>
                  <a:lnTo>
                    <a:pt x="990045" y="30456"/>
                  </a:lnTo>
                  <a:lnTo>
                    <a:pt x="1015748" y="79947"/>
                  </a:lnTo>
                  <a:lnTo>
                    <a:pt x="1021460" y="79947"/>
                  </a:lnTo>
                  <a:lnTo>
                    <a:pt x="1047163" y="30456"/>
                  </a:lnTo>
                  <a:lnTo>
                    <a:pt x="1047163" y="119920"/>
                  </a:lnTo>
                  <a:close/>
                  <a:moveTo>
                    <a:pt x="1127128" y="31408"/>
                  </a:moveTo>
                  <a:cubicBezTo>
                    <a:pt x="1127128" y="18083"/>
                    <a:pt x="1134744" y="12373"/>
                    <a:pt x="1144263" y="12373"/>
                  </a:cubicBezTo>
                  <a:cubicBezTo>
                    <a:pt x="1149975" y="12373"/>
                    <a:pt x="1157591" y="14276"/>
                    <a:pt x="1162351" y="19035"/>
                  </a:cubicBezTo>
                  <a:lnTo>
                    <a:pt x="1167111" y="19035"/>
                  </a:lnTo>
                  <a:lnTo>
                    <a:pt x="1167111" y="8566"/>
                  </a:lnTo>
                  <a:cubicBezTo>
                    <a:pt x="1163303" y="3807"/>
                    <a:pt x="1152831" y="952"/>
                    <a:pt x="1144263" y="952"/>
                  </a:cubicBezTo>
                  <a:cubicBezTo>
                    <a:pt x="1128080" y="952"/>
                    <a:pt x="1113801" y="11421"/>
                    <a:pt x="1113801" y="31408"/>
                  </a:cubicBezTo>
                  <a:cubicBezTo>
                    <a:pt x="1113801" y="47587"/>
                    <a:pt x="1122368" y="55201"/>
                    <a:pt x="1130936" y="59960"/>
                  </a:cubicBezTo>
                  <a:lnTo>
                    <a:pt x="1142360" y="65670"/>
                  </a:lnTo>
                  <a:cubicBezTo>
                    <a:pt x="1152831" y="71381"/>
                    <a:pt x="1157591" y="77091"/>
                    <a:pt x="1157591" y="86609"/>
                  </a:cubicBezTo>
                  <a:cubicBezTo>
                    <a:pt x="1157591" y="100885"/>
                    <a:pt x="1149975" y="108499"/>
                    <a:pt x="1137600" y="108499"/>
                  </a:cubicBezTo>
                  <a:cubicBezTo>
                    <a:pt x="1129984" y="108499"/>
                    <a:pt x="1123320" y="104692"/>
                    <a:pt x="1118561" y="100885"/>
                  </a:cubicBezTo>
                  <a:lnTo>
                    <a:pt x="1113801" y="100885"/>
                  </a:lnTo>
                  <a:lnTo>
                    <a:pt x="1113801" y="111354"/>
                  </a:lnTo>
                  <a:cubicBezTo>
                    <a:pt x="1119513" y="117065"/>
                    <a:pt x="1129984" y="119920"/>
                    <a:pt x="1137600" y="119920"/>
                  </a:cubicBezTo>
                  <a:cubicBezTo>
                    <a:pt x="1156639" y="119920"/>
                    <a:pt x="1170919" y="107547"/>
                    <a:pt x="1170919" y="85657"/>
                  </a:cubicBezTo>
                  <a:cubicBezTo>
                    <a:pt x="1170919" y="68526"/>
                    <a:pt x="1162351" y="60912"/>
                    <a:pt x="1149975" y="54250"/>
                  </a:cubicBezTo>
                  <a:lnTo>
                    <a:pt x="1138552" y="48539"/>
                  </a:lnTo>
                  <a:cubicBezTo>
                    <a:pt x="1133792" y="46635"/>
                    <a:pt x="1127128" y="41877"/>
                    <a:pt x="1127128" y="31408"/>
                  </a:cubicBezTo>
                  <a:moveTo>
                    <a:pt x="1228989" y="79947"/>
                  </a:moveTo>
                  <a:lnTo>
                    <a:pt x="1199478" y="79947"/>
                  </a:lnTo>
                  <a:lnTo>
                    <a:pt x="1214709" y="24745"/>
                  </a:lnTo>
                  <a:lnTo>
                    <a:pt x="1228989" y="79947"/>
                  </a:lnTo>
                  <a:close/>
                  <a:moveTo>
                    <a:pt x="1239460" y="119920"/>
                  </a:moveTo>
                  <a:lnTo>
                    <a:pt x="1252788" y="119920"/>
                  </a:lnTo>
                  <a:lnTo>
                    <a:pt x="1252788" y="117065"/>
                  </a:lnTo>
                  <a:lnTo>
                    <a:pt x="1222325" y="1904"/>
                  </a:lnTo>
                  <a:lnTo>
                    <a:pt x="1208045" y="1904"/>
                  </a:lnTo>
                  <a:lnTo>
                    <a:pt x="1175679" y="117065"/>
                  </a:lnTo>
                  <a:lnTo>
                    <a:pt x="1175679" y="119920"/>
                  </a:lnTo>
                  <a:lnTo>
                    <a:pt x="1189006" y="119920"/>
                  </a:lnTo>
                  <a:lnTo>
                    <a:pt x="1196622" y="93271"/>
                  </a:lnTo>
                  <a:lnTo>
                    <a:pt x="1232797" y="93271"/>
                  </a:lnTo>
                  <a:lnTo>
                    <a:pt x="1239460" y="119920"/>
                  </a:lnTo>
                  <a:close/>
                  <a:moveTo>
                    <a:pt x="1325137" y="110403"/>
                  </a:moveTo>
                  <a:lnTo>
                    <a:pt x="1325137" y="100885"/>
                  </a:lnTo>
                  <a:lnTo>
                    <a:pt x="1320377" y="100885"/>
                  </a:lnTo>
                  <a:cubicBezTo>
                    <a:pt x="1316569" y="104692"/>
                    <a:pt x="1309906" y="108499"/>
                    <a:pt x="1301338" y="108499"/>
                  </a:cubicBezTo>
                  <a:cubicBezTo>
                    <a:pt x="1286107" y="108499"/>
                    <a:pt x="1274683" y="92319"/>
                    <a:pt x="1274683" y="59008"/>
                  </a:cubicBezTo>
                  <a:cubicBezTo>
                    <a:pt x="1274683" y="29504"/>
                    <a:pt x="1286107" y="12373"/>
                    <a:pt x="1302290" y="12373"/>
                  </a:cubicBezTo>
                  <a:cubicBezTo>
                    <a:pt x="1310858" y="12373"/>
                    <a:pt x="1316569" y="16180"/>
                    <a:pt x="1319426" y="19035"/>
                  </a:cubicBezTo>
                  <a:lnTo>
                    <a:pt x="1325137" y="19035"/>
                  </a:lnTo>
                  <a:lnTo>
                    <a:pt x="1325137" y="9517"/>
                  </a:lnTo>
                  <a:cubicBezTo>
                    <a:pt x="1320377" y="4759"/>
                    <a:pt x="1312762" y="0"/>
                    <a:pt x="1302290" y="0"/>
                  </a:cubicBezTo>
                  <a:cubicBezTo>
                    <a:pt x="1278491" y="0"/>
                    <a:pt x="1260404" y="20939"/>
                    <a:pt x="1260404" y="59008"/>
                  </a:cubicBezTo>
                  <a:cubicBezTo>
                    <a:pt x="1260404" y="96126"/>
                    <a:pt x="1274683" y="119920"/>
                    <a:pt x="1301338" y="119920"/>
                  </a:cubicBezTo>
                  <a:cubicBezTo>
                    <a:pt x="1311810" y="120872"/>
                    <a:pt x="1320377" y="116113"/>
                    <a:pt x="1325137" y="110403"/>
                  </a:cubicBezTo>
                  <a:moveTo>
                    <a:pt x="1393679" y="119920"/>
                  </a:moveTo>
                  <a:lnTo>
                    <a:pt x="1407006" y="119920"/>
                  </a:lnTo>
                  <a:lnTo>
                    <a:pt x="1407006" y="2855"/>
                  </a:lnTo>
                  <a:lnTo>
                    <a:pt x="1393679" y="2855"/>
                  </a:lnTo>
                  <a:lnTo>
                    <a:pt x="1393679" y="53298"/>
                  </a:lnTo>
                  <a:lnTo>
                    <a:pt x="1352744" y="53298"/>
                  </a:lnTo>
                  <a:lnTo>
                    <a:pt x="1352744" y="2855"/>
                  </a:lnTo>
                  <a:lnTo>
                    <a:pt x="1339417" y="2855"/>
                  </a:lnTo>
                  <a:lnTo>
                    <a:pt x="1339417" y="119920"/>
                  </a:lnTo>
                  <a:lnTo>
                    <a:pt x="1352744" y="119920"/>
                  </a:lnTo>
                  <a:lnTo>
                    <a:pt x="1352744" y="65670"/>
                  </a:lnTo>
                  <a:lnTo>
                    <a:pt x="1393679" y="65670"/>
                  </a:lnTo>
                  <a:lnTo>
                    <a:pt x="1393679" y="119920"/>
                  </a:lnTo>
                  <a:close/>
                  <a:moveTo>
                    <a:pt x="1436517" y="31408"/>
                  </a:moveTo>
                  <a:cubicBezTo>
                    <a:pt x="1436517" y="18083"/>
                    <a:pt x="1444133" y="12373"/>
                    <a:pt x="1453653" y="12373"/>
                  </a:cubicBezTo>
                  <a:cubicBezTo>
                    <a:pt x="1459364" y="12373"/>
                    <a:pt x="1466980" y="14276"/>
                    <a:pt x="1471740" y="19035"/>
                  </a:cubicBezTo>
                  <a:lnTo>
                    <a:pt x="1476500" y="19035"/>
                  </a:lnTo>
                  <a:lnTo>
                    <a:pt x="1476500" y="8566"/>
                  </a:lnTo>
                  <a:cubicBezTo>
                    <a:pt x="1472692" y="3807"/>
                    <a:pt x="1462220" y="952"/>
                    <a:pt x="1453653" y="952"/>
                  </a:cubicBezTo>
                  <a:cubicBezTo>
                    <a:pt x="1437469" y="952"/>
                    <a:pt x="1423190" y="11421"/>
                    <a:pt x="1423190" y="31408"/>
                  </a:cubicBezTo>
                  <a:cubicBezTo>
                    <a:pt x="1423190" y="47587"/>
                    <a:pt x="1431757" y="55201"/>
                    <a:pt x="1440325" y="59960"/>
                  </a:cubicBezTo>
                  <a:lnTo>
                    <a:pt x="1451749" y="65670"/>
                  </a:lnTo>
                  <a:cubicBezTo>
                    <a:pt x="1462220" y="71381"/>
                    <a:pt x="1466980" y="77091"/>
                    <a:pt x="1466980" y="86609"/>
                  </a:cubicBezTo>
                  <a:cubicBezTo>
                    <a:pt x="1466980" y="100885"/>
                    <a:pt x="1459364" y="108499"/>
                    <a:pt x="1446989" y="108499"/>
                  </a:cubicBezTo>
                  <a:cubicBezTo>
                    <a:pt x="1439373" y="108499"/>
                    <a:pt x="1432709" y="104692"/>
                    <a:pt x="1427950" y="100885"/>
                  </a:cubicBezTo>
                  <a:lnTo>
                    <a:pt x="1423190" y="100885"/>
                  </a:lnTo>
                  <a:lnTo>
                    <a:pt x="1423190" y="111354"/>
                  </a:lnTo>
                  <a:cubicBezTo>
                    <a:pt x="1428902" y="117065"/>
                    <a:pt x="1439373" y="119920"/>
                    <a:pt x="1446989" y="119920"/>
                  </a:cubicBezTo>
                  <a:cubicBezTo>
                    <a:pt x="1466028" y="119920"/>
                    <a:pt x="1480308" y="107547"/>
                    <a:pt x="1480308" y="85657"/>
                  </a:cubicBezTo>
                  <a:cubicBezTo>
                    <a:pt x="1480308" y="68526"/>
                    <a:pt x="1471740" y="60912"/>
                    <a:pt x="1459364" y="54250"/>
                  </a:cubicBezTo>
                  <a:lnTo>
                    <a:pt x="1447941" y="48539"/>
                  </a:lnTo>
                  <a:cubicBezTo>
                    <a:pt x="1443181" y="46635"/>
                    <a:pt x="1436517" y="41877"/>
                    <a:pt x="1436517" y="31408"/>
                  </a:cubicBezTo>
                  <a:moveTo>
                    <a:pt x="1494587" y="119920"/>
                  </a:moveTo>
                  <a:lnTo>
                    <a:pt x="1548849" y="119920"/>
                  </a:lnTo>
                  <a:lnTo>
                    <a:pt x="1548849" y="107547"/>
                  </a:lnTo>
                  <a:lnTo>
                    <a:pt x="1507915" y="107547"/>
                  </a:lnTo>
                  <a:lnTo>
                    <a:pt x="1507915" y="64719"/>
                  </a:lnTo>
                  <a:lnTo>
                    <a:pt x="1542186" y="64719"/>
                  </a:lnTo>
                  <a:lnTo>
                    <a:pt x="1542186" y="52346"/>
                  </a:lnTo>
                  <a:lnTo>
                    <a:pt x="1507915" y="52346"/>
                  </a:lnTo>
                  <a:lnTo>
                    <a:pt x="1507915" y="15228"/>
                  </a:lnTo>
                  <a:lnTo>
                    <a:pt x="1547897" y="15228"/>
                  </a:lnTo>
                  <a:lnTo>
                    <a:pt x="1547897" y="2855"/>
                  </a:lnTo>
                  <a:lnTo>
                    <a:pt x="1494587" y="2855"/>
                  </a:lnTo>
                  <a:lnTo>
                    <a:pt x="1494587" y="119920"/>
                  </a:lnTo>
                  <a:close/>
                  <a:moveTo>
                    <a:pt x="1633574" y="119920"/>
                  </a:moveTo>
                  <a:lnTo>
                    <a:pt x="1633574" y="2855"/>
                  </a:lnTo>
                  <a:lnTo>
                    <a:pt x="1620247" y="2855"/>
                  </a:lnTo>
                  <a:lnTo>
                    <a:pt x="1620247" y="91368"/>
                  </a:lnTo>
                  <a:lnTo>
                    <a:pt x="1577408" y="2855"/>
                  </a:lnTo>
                  <a:lnTo>
                    <a:pt x="1564081" y="2855"/>
                  </a:lnTo>
                  <a:lnTo>
                    <a:pt x="1564081" y="119920"/>
                  </a:lnTo>
                  <a:lnTo>
                    <a:pt x="1577408" y="119920"/>
                  </a:lnTo>
                  <a:lnTo>
                    <a:pt x="1577408" y="32359"/>
                  </a:lnTo>
                  <a:lnTo>
                    <a:pt x="1620247" y="119920"/>
                  </a:lnTo>
                  <a:lnTo>
                    <a:pt x="1633574" y="119920"/>
                  </a:lnTo>
                  <a:close/>
                </a:path>
              </a:pathLst>
            </a:custGeom>
            <a:solidFill>
              <a:srgbClr val="00569D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D1607E6D-6289-024B-998C-C1DB15C66323}"/>
                </a:ext>
              </a:extLst>
            </p:cNvPr>
            <p:cNvSpPr/>
            <p:nvPr/>
          </p:nvSpPr>
          <p:spPr>
            <a:xfrm>
              <a:off x="-5330774" y="7393226"/>
              <a:ext cx="1639286" cy="459693"/>
            </a:xfrm>
            <a:custGeom>
              <a:avLst/>
              <a:gdLst>
                <a:gd name="connsiteX0" fmla="*/ 1540282 w 1639286"/>
                <a:gd name="connsiteY0" fmla="*/ 289331 h 459693"/>
                <a:gd name="connsiteX1" fmla="*/ 1559321 w 1639286"/>
                <a:gd name="connsiteY1" fmla="*/ 289331 h 459693"/>
                <a:gd name="connsiteX2" fmla="*/ 1613583 w 1639286"/>
                <a:gd name="connsiteY2" fmla="*/ 358808 h 459693"/>
                <a:gd name="connsiteX3" fmla="*/ 1562177 w 1639286"/>
                <a:gd name="connsiteY3" fmla="*/ 436852 h 459693"/>
                <a:gd name="connsiteX4" fmla="*/ 1540282 w 1639286"/>
                <a:gd name="connsiteY4" fmla="*/ 436852 h 459693"/>
                <a:gd name="connsiteX5" fmla="*/ 1540282 w 1639286"/>
                <a:gd name="connsiteY5" fmla="*/ 289331 h 459693"/>
                <a:gd name="connsiteX6" fmla="*/ 1559321 w 1639286"/>
                <a:gd name="connsiteY6" fmla="*/ 269344 h 459693"/>
                <a:gd name="connsiteX7" fmla="*/ 1518387 w 1639286"/>
                <a:gd name="connsiteY7" fmla="*/ 269344 h 459693"/>
                <a:gd name="connsiteX8" fmla="*/ 1518387 w 1639286"/>
                <a:gd name="connsiteY8" fmla="*/ 456838 h 459693"/>
                <a:gd name="connsiteX9" fmla="*/ 1562177 w 1639286"/>
                <a:gd name="connsiteY9" fmla="*/ 456838 h 459693"/>
                <a:gd name="connsiteX10" fmla="*/ 1634526 w 1639286"/>
                <a:gd name="connsiteY10" fmla="*/ 358808 h 459693"/>
                <a:gd name="connsiteX11" fmla="*/ 1559321 w 1639286"/>
                <a:gd name="connsiteY11" fmla="*/ 269344 h 459693"/>
                <a:gd name="connsiteX12" fmla="*/ 1128080 w 1639286"/>
                <a:gd name="connsiteY12" fmla="*/ 288379 h 459693"/>
                <a:gd name="connsiteX13" fmla="*/ 1150928 w 1639286"/>
                <a:gd name="connsiteY13" fmla="*/ 288379 h 459693"/>
                <a:gd name="connsiteX14" fmla="*/ 1179487 w 1639286"/>
                <a:gd name="connsiteY14" fmla="*/ 317883 h 459693"/>
                <a:gd name="connsiteX15" fmla="*/ 1162351 w 1639286"/>
                <a:gd name="connsiteY15" fmla="*/ 352146 h 459693"/>
                <a:gd name="connsiteX16" fmla="*/ 1128080 w 1639286"/>
                <a:gd name="connsiteY16" fmla="*/ 352146 h 459693"/>
                <a:gd name="connsiteX17" fmla="*/ 1128080 w 1639286"/>
                <a:gd name="connsiteY17" fmla="*/ 288379 h 459693"/>
                <a:gd name="connsiteX18" fmla="*/ 1128080 w 1639286"/>
                <a:gd name="connsiteY18" fmla="*/ 372133 h 459693"/>
                <a:gd name="connsiteX19" fmla="*/ 1151880 w 1639286"/>
                <a:gd name="connsiteY19" fmla="*/ 372133 h 459693"/>
                <a:gd name="connsiteX20" fmla="*/ 1185198 w 1639286"/>
                <a:gd name="connsiteY20" fmla="*/ 404492 h 459693"/>
                <a:gd name="connsiteX21" fmla="*/ 1151880 w 1639286"/>
                <a:gd name="connsiteY21" fmla="*/ 437803 h 459693"/>
                <a:gd name="connsiteX22" fmla="*/ 1128080 w 1639286"/>
                <a:gd name="connsiteY22" fmla="*/ 437803 h 459693"/>
                <a:gd name="connsiteX23" fmla="*/ 1128080 w 1639286"/>
                <a:gd name="connsiteY23" fmla="*/ 372133 h 459693"/>
                <a:gd name="connsiteX24" fmla="*/ 1150928 w 1639286"/>
                <a:gd name="connsiteY24" fmla="*/ 269344 h 459693"/>
                <a:gd name="connsiteX25" fmla="*/ 1107137 w 1639286"/>
                <a:gd name="connsiteY25" fmla="*/ 269344 h 459693"/>
                <a:gd name="connsiteX26" fmla="*/ 1107137 w 1639286"/>
                <a:gd name="connsiteY26" fmla="*/ 456838 h 459693"/>
                <a:gd name="connsiteX27" fmla="*/ 1154735 w 1639286"/>
                <a:gd name="connsiteY27" fmla="*/ 456838 h 459693"/>
                <a:gd name="connsiteX28" fmla="*/ 1207093 w 1639286"/>
                <a:gd name="connsiteY28" fmla="*/ 403540 h 459693"/>
                <a:gd name="connsiteX29" fmla="*/ 1180439 w 1639286"/>
                <a:gd name="connsiteY29" fmla="*/ 358808 h 459693"/>
                <a:gd name="connsiteX30" fmla="*/ 1201382 w 1639286"/>
                <a:gd name="connsiteY30" fmla="*/ 317883 h 459693"/>
                <a:gd name="connsiteX31" fmla="*/ 1150928 w 1639286"/>
                <a:gd name="connsiteY31" fmla="*/ 269344 h 459693"/>
                <a:gd name="connsiteX32" fmla="*/ 138987 w 1639286"/>
                <a:gd name="connsiteY32" fmla="*/ 190349 h 459693"/>
                <a:gd name="connsiteX33" fmla="*/ 171354 w 1639286"/>
                <a:gd name="connsiteY33" fmla="*/ 6662 h 459693"/>
                <a:gd name="connsiteX34" fmla="*/ 171354 w 1639286"/>
                <a:gd name="connsiteY34" fmla="*/ 2855 h 459693"/>
                <a:gd name="connsiteX35" fmla="*/ 150411 w 1639286"/>
                <a:gd name="connsiteY35" fmla="*/ 2855 h 459693"/>
                <a:gd name="connsiteX36" fmla="*/ 124708 w 1639286"/>
                <a:gd name="connsiteY36" fmla="*/ 158942 h 459693"/>
                <a:gd name="connsiteX37" fmla="*/ 96149 w 1639286"/>
                <a:gd name="connsiteY37" fmla="*/ 56153 h 459693"/>
                <a:gd name="connsiteX38" fmla="*/ 75205 w 1639286"/>
                <a:gd name="connsiteY38" fmla="*/ 56153 h 459693"/>
                <a:gd name="connsiteX39" fmla="*/ 49502 w 1639286"/>
                <a:gd name="connsiteY39" fmla="*/ 159893 h 459693"/>
                <a:gd name="connsiteX40" fmla="*/ 20943 w 1639286"/>
                <a:gd name="connsiteY40" fmla="*/ 2855 h 459693"/>
                <a:gd name="connsiteX41" fmla="*/ 0 w 1639286"/>
                <a:gd name="connsiteY41" fmla="*/ 2855 h 459693"/>
                <a:gd name="connsiteX42" fmla="*/ 0 w 1639286"/>
                <a:gd name="connsiteY42" fmla="*/ 6662 h 459693"/>
                <a:gd name="connsiteX43" fmla="*/ 34271 w 1639286"/>
                <a:gd name="connsiteY43" fmla="*/ 190349 h 459693"/>
                <a:gd name="connsiteX44" fmla="*/ 60926 w 1639286"/>
                <a:gd name="connsiteY44" fmla="*/ 190349 h 459693"/>
                <a:gd name="connsiteX45" fmla="*/ 86629 w 1639286"/>
                <a:gd name="connsiteY45" fmla="*/ 90416 h 459693"/>
                <a:gd name="connsiteX46" fmla="*/ 113284 w 1639286"/>
                <a:gd name="connsiteY46" fmla="*/ 190349 h 459693"/>
                <a:gd name="connsiteX47" fmla="*/ 138987 w 1639286"/>
                <a:gd name="connsiteY47" fmla="*/ 190349 h 459693"/>
                <a:gd name="connsiteX48" fmla="*/ 190393 w 1639286"/>
                <a:gd name="connsiteY48" fmla="*/ 190349 h 459693"/>
                <a:gd name="connsiteX49" fmla="*/ 277022 w 1639286"/>
                <a:gd name="connsiteY49" fmla="*/ 190349 h 459693"/>
                <a:gd name="connsiteX50" fmla="*/ 277022 w 1639286"/>
                <a:gd name="connsiteY50" fmla="*/ 170363 h 459693"/>
                <a:gd name="connsiteX51" fmla="*/ 212289 w 1639286"/>
                <a:gd name="connsiteY51" fmla="*/ 170363 h 459693"/>
                <a:gd name="connsiteX52" fmla="*/ 212289 w 1639286"/>
                <a:gd name="connsiteY52" fmla="*/ 101837 h 459693"/>
                <a:gd name="connsiteX53" fmla="*/ 267503 w 1639286"/>
                <a:gd name="connsiteY53" fmla="*/ 101837 h 459693"/>
                <a:gd name="connsiteX54" fmla="*/ 267503 w 1639286"/>
                <a:gd name="connsiteY54" fmla="*/ 81850 h 459693"/>
                <a:gd name="connsiteX55" fmla="*/ 212289 w 1639286"/>
                <a:gd name="connsiteY55" fmla="*/ 81850 h 459693"/>
                <a:gd name="connsiteX56" fmla="*/ 212289 w 1639286"/>
                <a:gd name="connsiteY56" fmla="*/ 22842 h 459693"/>
                <a:gd name="connsiteX57" fmla="*/ 276070 w 1639286"/>
                <a:gd name="connsiteY57" fmla="*/ 22842 h 459693"/>
                <a:gd name="connsiteX58" fmla="*/ 276070 w 1639286"/>
                <a:gd name="connsiteY58" fmla="*/ 2855 h 459693"/>
                <a:gd name="connsiteX59" fmla="*/ 190393 w 1639286"/>
                <a:gd name="connsiteY59" fmla="*/ 2855 h 459693"/>
                <a:gd name="connsiteX60" fmla="*/ 190393 w 1639286"/>
                <a:gd name="connsiteY60" fmla="*/ 190349 h 459693"/>
                <a:gd name="connsiteX61" fmla="*/ 302725 w 1639286"/>
                <a:gd name="connsiteY61" fmla="*/ 190349 h 459693"/>
                <a:gd name="connsiteX62" fmla="*/ 323669 w 1639286"/>
                <a:gd name="connsiteY62" fmla="*/ 190349 h 459693"/>
                <a:gd name="connsiteX63" fmla="*/ 323669 w 1639286"/>
                <a:gd name="connsiteY63" fmla="*/ 2855 h 459693"/>
                <a:gd name="connsiteX64" fmla="*/ 302725 w 1639286"/>
                <a:gd name="connsiteY64" fmla="*/ 2855 h 459693"/>
                <a:gd name="connsiteX65" fmla="*/ 302725 w 1639286"/>
                <a:gd name="connsiteY65" fmla="*/ 190349 h 459693"/>
                <a:gd name="connsiteX66" fmla="*/ 407442 w 1639286"/>
                <a:gd name="connsiteY66" fmla="*/ 22842 h 459693"/>
                <a:gd name="connsiteX67" fmla="*/ 450280 w 1639286"/>
                <a:gd name="connsiteY67" fmla="*/ 22842 h 459693"/>
                <a:gd name="connsiteX68" fmla="*/ 450280 w 1639286"/>
                <a:gd name="connsiteY68" fmla="*/ 2855 h 459693"/>
                <a:gd name="connsiteX69" fmla="*/ 341756 w 1639286"/>
                <a:gd name="connsiteY69" fmla="*/ 2855 h 459693"/>
                <a:gd name="connsiteX70" fmla="*/ 341756 w 1639286"/>
                <a:gd name="connsiteY70" fmla="*/ 22842 h 459693"/>
                <a:gd name="connsiteX71" fmla="*/ 386498 w 1639286"/>
                <a:gd name="connsiteY71" fmla="*/ 22842 h 459693"/>
                <a:gd name="connsiteX72" fmla="*/ 386498 w 1639286"/>
                <a:gd name="connsiteY72" fmla="*/ 190349 h 459693"/>
                <a:gd name="connsiteX73" fmla="*/ 407442 w 1639286"/>
                <a:gd name="connsiteY73" fmla="*/ 190349 h 459693"/>
                <a:gd name="connsiteX74" fmla="*/ 407442 w 1639286"/>
                <a:gd name="connsiteY74" fmla="*/ 22842 h 459693"/>
                <a:gd name="connsiteX75" fmla="*/ 471223 w 1639286"/>
                <a:gd name="connsiteY75" fmla="*/ 190349 h 459693"/>
                <a:gd name="connsiteX76" fmla="*/ 557852 w 1639286"/>
                <a:gd name="connsiteY76" fmla="*/ 190349 h 459693"/>
                <a:gd name="connsiteX77" fmla="*/ 557852 w 1639286"/>
                <a:gd name="connsiteY77" fmla="*/ 170363 h 459693"/>
                <a:gd name="connsiteX78" fmla="*/ 493119 w 1639286"/>
                <a:gd name="connsiteY78" fmla="*/ 170363 h 459693"/>
                <a:gd name="connsiteX79" fmla="*/ 493119 w 1639286"/>
                <a:gd name="connsiteY79" fmla="*/ 101837 h 459693"/>
                <a:gd name="connsiteX80" fmla="*/ 548333 w 1639286"/>
                <a:gd name="connsiteY80" fmla="*/ 101837 h 459693"/>
                <a:gd name="connsiteX81" fmla="*/ 548333 w 1639286"/>
                <a:gd name="connsiteY81" fmla="*/ 81850 h 459693"/>
                <a:gd name="connsiteX82" fmla="*/ 493119 w 1639286"/>
                <a:gd name="connsiteY82" fmla="*/ 81850 h 459693"/>
                <a:gd name="connsiteX83" fmla="*/ 493119 w 1639286"/>
                <a:gd name="connsiteY83" fmla="*/ 22842 h 459693"/>
                <a:gd name="connsiteX84" fmla="*/ 556900 w 1639286"/>
                <a:gd name="connsiteY84" fmla="*/ 22842 h 459693"/>
                <a:gd name="connsiteX85" fmla="*/ 556900 w 1639286"/>
                <a:gd name="connsiteY85" fmla="*/ 2855 h 459693"/>
                <a:gd name="connsiteX86" fmla="*/ 471223 w 1639286"/>
                <a:gd name="connsiteY86" fmla="*/ 2855 h 459693"/>
                <a:gd name="connsiteX87" fmla="*/ 471223 w 1639286"/>
                <a:gd name="connsiteY87" fmla="*/ 190349 h 459693"/>
                <a:gd name="connsiteX88" fmla="*/ 633058 w 1639286"/>
                <a:gd name="connsiteY88" fmla="*/ 96126 h 459693"/>
                <a:gd name="connsiteX89" fmla="*/ 603547 w 1639286"/>
                <a:gd name="connsiteY89" fmla="*/ 96126 h 459693"/>
                <a:gd name="connsiteX90" fmla="*/ 603547 w 1639286"/>
                <a:gd name="connsiteY90" fmla="*/ 22842 h 459693"/>
                <a:gd name="connsiteX91" fmla="*/ 624490 w 1639286"/>
                <a:gd name="connsiteY91" fmla="*/ 22842 h 459693"/>
                <a:gd name="connsiteX92" fmla="*/ 656857 w 1639286"/>
                <a:gd name="connsiteY92" fmla="*/ 57105 h 459693"/>
                <a:gd name="connsiteX93" fmla="*/ 633058 w 1639286"/>
                <a:gd name="connsiteY93" fmla="*/ 96126 h 459693"/>
                <a:gd name="connsiteX94" fmla="*/ 660665 w 1639286"/>
                <a:gd name="connsiteY94" fmla="*/ 190349 h 459693"/>
                <a:gd name="connsiteX95" fmla="*/ 681608 w 1639286"/>
                <a:gd name="connsiteY95" fmla="*/ 190349 h 459693"/>
                <a:gd name="connsiteX96" fmla="*/ 681608 w 1639286"/>
                <a:gd name="connsiteY96" fmla="*/ 187494 h 459693"/>
                <a:gd name="connsiteX97" fmla="*/ 646385 w 1639286"/>
                <a:gd name="connsiteY97" fmla="*/ 108499 h 459693"/>
                <a:gd name="connsiteX98" fmla="*/ 677800 w 1639286"/>
                <a:gd name="connsiteY98" fmla="*/ 56153 h 459693"/>
                <a:gd name="connsiteX99" fmla="*/ 624490 w 1639286"/>
                <a:gd name="connsiteY99" fmla="*/ 2855 h 459693"/>
                <a:gd name="connsiteX100" fmla="*/ 581652 w 1639286"/>
                <a:gd name="connsiteY100" fmla="*/ 2855 h 459693"/>
                <a:gd name="connsiteX101" fmla="*/ 581652 w 1639286"/>
                <a:gd name="connsiteY101" fmla="*/ 190349 h 459693"/>
                <a:gd name="connsiteX102" fmla="*/ 602595 w 1639286"/>
                <a:gd name="connsiteY102" fmla="*/ 190349 h 459693"/>
                <a:gd name="connsiteX103" fmla="*/ 602595 w 1639286"/>
                <a:gd name="connsiteY103" fmla="*/ 117065 h 459693"/>
                <a:gd name="connsiteX104" fmla="*/ 628298 w 1639286"/>
                <a:gd name="connsiteY104" fmla="*/ 117065 h 459693"/>
                <a:gd name="connsiteX105" fmla="*/ 660665 w 1639286"/>
                <a:gd name="connsiteY105" fmla="*/ 190349 h 459693"/>
                <a:gd name="connsiteX106" fmla="*/ 784420 w 1639286"/>
                <a:gd name="connsiteY106" fmla="*/ 137052 h 459693"/>
                <a:gd name="connsiteX107" fmla="*/ 751102 w 1639286"/>
                <a:gd name="connsiteY107" fmla="*/ 170363 h 459693"/>
                <a:gd name="connsiteX108" fmla="*/ 727302 w 1639286"/>
                <a:gd name="connsiteY108" fmla="*/ 170363 h 459693"/>
                <a:gd name="connsiteX109" fmla="*/ 727302 w 1639286"/>
                <a:gd name="connsiteY109" fmla="*/ 105644 h 459693"/>
                <a:gd name="connsiteX110" fmla="*/ 751102 w 1639286"/>
                <a:gd name="connsiteY110" fmla="*/ 105644 h 459693"/>
                <a:gd name="connsiteX111" fmla="*/ 784420 w 1639286"/>
                <a:gd name="connsiteY111" fmla="*/ 137052 h 459693"/>
                <a:gd name="connsiteX112" fmla="*/ 779661 w 1639286"/>
                <a:gd name="connsiteY112" fmla="*/ 51395 h 459693"/>
                <a:gd name="connsiteX113" fmla="*/ 762525 w 1639286"/>
                <a:gd name="connsiteY113" fmla="*/ 85657 h 459693"/>
                <a:gd name="connsiteX114" fmla="*/ 728254 w 1639286"/>
                <a:gd name="connsiteY114" fmla="*/ 85657 h 459693"/>
                <a:gd name="connsiteX115" fmla="*/ 728254 w 1639286"/>
                <a:gd name="connsiteY115" fmla="*/ 21890 h 459693"/>
                <a:gd name="connsiteX116" fmla="*/ 751102 w 1639286"/>
                <a:gd name="connsiteY116" fmla="*/ 21890 h 459693"/>
                <a:gd name="connsiteX117" fmla="*/ 779661 w 1639286"/>
                <a:gd name="connsiteY117" fmla="*/ 51395 h 459693"/>
                <a:gd name="connsiteX118" fmla="*/ 780613 w 1639286"/>
                <a:gd name="connsiteY118" fmla="*/ 92319 h 459693"/>
                <a:gd name="connsiteX119" fmla="*/ 801556 w 1639286"/>
                <a:gd name="connsiteY119" fmla="*/ 51395 h 459693"/>
                <a:gd name="connsiteX120" fmla="*/ 750150 w 1639286"/>
                <a:gd name="connsiteY120" fmla="*/ 1904 h 459693"/>
                <a:gd name="connsiteX121" fmla="*/ 706359 w 1639286"/>
                <a:gd name="connsiteY121" fmla="*/ 1904 h 459693"/>
                <a:gd name="connsiteX122" fmla="*/ 706359 w 1639286"/>
                <a:gd name="connsiteY122" fmla="*/ 189398 h 459693"/>
                <a:gd name="connsiteX123" fmla="*/ 753957 w 1639286"/>
                <a:gd name="connsiteY123" fmla="*/ 189398 h 459693"/>
                <a:gd name="connsiteX124" fmla="*/ 806316 w 1639286"/>
                <a:gd name="connsiteY124" fmla="*/ 136100 h 459693"/>
                <a:gd name="connsiteX125" fmla="*/ 780613 w 1639286"/>
                <a:gd name="connsiteY125" fmla="*/ 92319 h 459693"/>
                <a:gd name="connsiteX126" fmla="*/ 851058 w 1639286"/>
                <a:gd name="connsiteY126" fmla="*/ 269344 h 459693"/>
                <a:gd name="connsiteX127" fmla="*/ 831067 w 1639286"/>
                <a:gd name="connsiteY127" fmla="*/ 269344 h 459693"/>
                <a:gd name="connsiteX128" fmla="*/ 792036 w 1639286"/>
                <a:gd name="connsiteY128" fmla="*/ 426382 h 459693"/>
                <a:gd name="connsiteX129" fmla="*/ 751102 w 1639286"/>
                <a:gd name="connsiteY129" fmla="*/ 269344 h 459693"/>
                <a:gd name="connsiteX130" fmla="*/ 730158 w 1639286"/>
                <a:gd name="connsiteY130" fmla="*/ 269344 h 459693"/>
                <a:gd name="connsiteX131" fmla="*/ 730158 w 1639286"/>
                <a:gd name="connsiteY131" fmla="*/ 273151 h 459693"/>
                <a:gd name="connsiteX132" fmla="*/ 777757 w 1639286"/>
                <a:gd name="connsiteY132" fmla="*/ 456838 h 459693"/>
                <a:gd name="connsiteX133" fmla="*/ 802508 w 1639286"/>
                <a:gd name="connsiteY133" fmla="*/ 456838 h 459693"/>
                <a:gd name="connsiteX134" fmla="*/ 852010 w 1639286"/>
                <a:gd name="connsiteY134" fmla="*/ 273151 h 459693"/>
                <a:gd name="connsiteX135" fmla="*/ 852010 w 1639286"/>
                <a:gd name="connsiteY135" fmla="*/ 269344 h 459693"/>
                <a:gd name="connsiteX136" fmla="*/ 833922 w 1639286"/>
                <a:gd name="connsiteY136" fmla="*/ 190349 h 459693"/>
                <a:gd name="connsiteX137" fmla="*/ 854866 w 1639286"/>
                <a:gd name="connsiteY137" fmla="*/ 190349 h 459693"/>
                <a:gd name="connsiteX138" fmla="*/ 854866 w 1639286"/>
                <a:gd name="connsiteY138" fmla="*/ 2855 h 459693"/>
                <a:gd name="connsiteX139" fmla="*/ 833922 w 1639286"/>
                <a:gd name="connsiteY139" fmla="*/ 2855 h 459693"/>
                <a:gd name="connsiteX140" fmla="*/ 833922 w 1639286"/>
                <a:gd name="connsiteY140" fmla="*/ 190349 h 459693"/>
                <a:gd name="connsiteX141" fmla="*/ 956726 w 1639286"/>
                <a:gd name="connsiteY141" fmla="*/ 269344 h 459693"/>
                <a:gd name="connsiteX142" fmla="*/ 871049 w 1639286"/>
                <a:gd name="connsiteY142" fmla="*/ 269344 h 459693"/>
                <a:gd name="connsiteX143" fmla="*/ 871049 w 1639286"/>
                <a:gd name="connsiteY143" fmla="*/ 456838 h 459693"/>
                <a:gd name="connsiteX144" fmla="*/ 957678 w 1639286"/>
                <a:gd name="connsiteY144" fmla="*/ 456838 h 459693"/>
                <a:gd name="connsiteX145" fmla="*/ 957678 w 1639286"/>
                <a:gd name="connsiteY145" fmla="*/ 436852 h 459693"/>
                <a:gd name="connsiteX146" fmla="*/ 892945 w 1639286"/>
                <a:gd name="connsiteY146" fmla="*/ 436852 h 459693"/>
                <a:gd name="connsiteX147" fmla="*/ 892945 w 1639286"/>
                <a:gd name="connsiteY147" fmla="*/ 368326 h 459693"/>
                <a:gd name="connsiteX148" fmla="*/ 948158 w 1639286"/>
                <a:gd name="connsiteY148" fmla="*/ 368326 h 459693"/>
                <a:gd name="connsiteX149" fmla="*/ 948158 w 1639286"/>
                <a:gd name="connsiteY149" fmla="*/ 348339 h 459693"/>
                <a:gd name="connsiteX150" fmla="*/ 892945 w 1639286"/>
                <a:gd name="connsiteY150" fmla="*/ 348339 h 459693"/>
                <a:gd name="connsiteX151" fmla="*/ 892945 w 1639286"/>
                <a:gd name="connsiteY151" fmla="*/ 289331 h 459693"/>
                <a:gd name="connsiteX152" fmla="*/ 956726 w 1639286"/>
                <a:gd name="connsiteY152" fmla="*/ 289331 h 459693"/>
                <a:gd name="connsiteX153" fmla="*/ 956726 w 1639286"/>
                <a:gd name="connsiteY153" fmla="*/ 269344 h 459693"/>
                <a:gd name="connsiteX154" fmla="*/ 891040 w 1639286"/>
                <a:gd name="connsiteY154" fmla="*/ 190349 h 459693"/>
                <a:gd name="connsiteX155" fmla="*/ 972910 w 1639286"/>
                <a:gd name="connsiteY155" fmla="*/ 190349 h 459693"/>
                <a:gd name="connsiteX156" fmla="*/ 972910 w 1639286"/>
                <a:gd name="connsiteY156" fmla="*/ 170363 h 459693"/>
                <a:gd name="connsiteX157" fmla="*/ 911984 w 1639286"/>
                <a:gd name="connsiteY157" fmla="*/ 170363 h 459693"/>
                <a:gd name="connsiteX158" fmla="*/ 911984 w 1639286"/>
                <a:gd name="connsiteY158" fmla="*/ 2855 h 459693"/>
                <a:gd name="connsiteX159" fmla="*/ 891040 w 1639286"/>
                <a:gd name="connsiteY159" fmla="*/ 2855 h 459693"/>
                <a:gd name="connsiteX160" fmla="*/ 891040 w 1639286"/>
                <a:gd name="connsiteY160" fmla="*/ 190349 h 459693"/>
                <a:gd name="connsiteX161" fmla="*/ 1003373 w 1639286"/>
                <a:gd name="connsiteY161" fmla="*/ 289331 h 459693"/>
                <a:gd name="connsiteX162" fmla="*/ 1024316 w 1639286"/>
                <a:gd name="connsiteY162" fmla="*/ 289331 h 459693"/>
                <a:gd name="connsiteX163" fmla="*/ 1056683 w 1639286"/>
                <a:gd name="connsiteY163" fmla="*/ 323594 h 459693"/>
                <a:gd name="connsiteX164" fmla="*/ 1032884 w 1639286"/>
                <a:gd name="connsiteY164" fmla="*/ 362615 h 459693"/>
                <a:gd name="connsiteX165" fmla="*/ 1003373 w 1639286"/>
                <a:gd name="connsiteY165" fmla="*/ 362615 h 459693"/>
                <a:gd name="connsiteX166" fmla="*/ 1003373 w 1639286"/>
                <a:gd name="connsiteY166" fmla="*/ 289331 h 459693"/>
                <a:gd name="connsiteX167" fmla="*/ 1024316 w 1639286"/>
                <a:gd name="connsiteY167" fmla="*/ 269344 h 459693"/>
                <a:gd name="connsiteX168" fmla="*/ 981477 w 1639286"/>
                <a:gd name="connsiteY168" fmla="*/ 269344 h 459693"/>
                <a:gd name="connsiteX169" fmla="*/ 981477 w 1639286"/>
                <a:gd name="connsiteY169" fmla="*/ 456838 h 459693"/>
                <a:gd name="connsiteX170" fmla="*/ 1002421 w 1639286"/>
                <a:gd name="connsiteY170" fmla="*/ 456838 h 459693"/>
                <a:gd name="connsiteX171" fmla="*/ 1002421 w 1639286"/>
                <a:gd name="connsiteY171" fmla="*/ 383554 h 459693"/>
                <a:gd name="connsiteX172" fmla="*/ 1028124 w 1639286"/>
                <a:gd name="connsiteY172" fmla="*/ 383554 h 459693"/>
                <a:gd name="connsiteX173" fmla="*/ 1060491 w 1639286"/>
                <a:gd name="connsiteY173" fmla="*/ 456838 h 459693"/>
                <a:gd name="connsiteX174" fmla="*/ 1081434 w 1639286"/>
                <a:gd name="connsiteY174" fmla="*/ 456838 h 459693"/>
                <a:gd name="connsiteX175" fmla="*/ 1081434 w 1639286"/>
                <a:gd name="connsiteY175" fmla="*/ 453983 h 459693"/>
                <a:gd name="connsiteX176" fmla="*/ 1046211 w 1639286"/>
                <a:gd name="connsiteY176" fmla="*/ 374988 h 459693"/>
                <a:gd name="connsiteX177" fmla="*/ 1077626 w 1639286"/>
                <a:gd name="connsiteY177" fmla="*/ 322642 h 459693"/>
                <a:gd name="connsiteX178" fmla="*/ 1024316 w 1639286"/>
                <a:gd name="connsiteY178" fmla="*/ 269344 h 459693"/>
                <a:gd name="connsiteX179" fmla="*/ 1089050 w 1639286"/>
                <a:gd name="connsiteY179" fmla="*/ 92319 h 459693"/>
                <a:gd name="connsiteX180" fmla="*/ 1037644 w 1639286"/>
                <a:gd name="connsiteY180" fmla="*/ 170363 h 459693"/>
                <a:gd name="connsiteX181" fmla="*/ 1014796 w 1639286"/>
                <a:gd name="connsiteY181" fmla="*/ 170363 h 459693"/>
                <a:gd name="connsiteX182" fmla="*/ 1014796 w 1639286"/>
                <a:gd name="connsiteY182" fmla="*/ 22842 h 459693"/>
                <a:gd name="connsiteX183" fmla="*/ 1033835 w 1639286"/>
                <a:gd name="connsiteY183" fmla="*/ 22842 h 459693"/>
                <a:gd name="connsiteX184" fmla="*/ 1089050 w 1639286"/>
                <a:gd name="connsiteY184" fmla="*/ 92319 h 459693"/>
                <a:gd name="connsiteX185" fmla="*/ 1110945 w 1639286"/>
                <a:gd name="connsiteY185" fmla="*/ 92319 h 459693"/>
                <a:gd name="connsiteX186" fmla="*/ 1034787 w 1639286"/>
                <a:gd name="connsiteY186" fmla="*/ 2855 h 459693"/>
                <a:gd name="connsiteX187" fmla="*/ 993853 w 1639286"/>
                <a:gd name="connsiteY187" fmla="*/ 2855 h 459693"/>
                <a:gd name="connsiteX188" fmla="*/ 993853 w 1639286"/>
                <a:gd name="connsiteY188" fmla="*/ 190349 h 459693"/>
                <a:gd name="connsiteX189" fmla="*/ 1037644 w 1639286"/>
                <a:gd name="connsiteY189" fmla="*/ 190349 h 459693"/>
                <a:gd name="connsiteX190" fmla="*/ 1110945 w 1639286"/>
                <a:gd name="connsiteY190" fmla="*/ 92319 h 459693"/>
                <a:gd name="connsiteX191" fmla="*/ 1243268 w 1639286"/>
                <a:gd name="connsiteY191" fmla="*/ 123727 h 459693"/>
                <a:gd name="connsiteX192" fmla="*/ 1243268 w 1639286"/>
                <a:gd name="connsiteY192" fmla="*/ 1904 h 459693"/>
                <a:gd name="connsiteX193" fmla="*/ 1222325 w 1639286"/>
                <a:gd name="connsiteY193" fmla="*/ 1904 h 459693"/>
                <a:gd name="connsiteX194" fmla="*/ 1222325 w 1639286"/>
                <a:gd name="connsiteY194" fmla="*/ 118968 h 459693"/>
                <a:gd name="connsiteX195" fmla="*/ 1189958 w 1639286"/>
                <a:gd name="connsiteY195" fmla="*/ 171314 h 459693"/>
                <a:gd name="connsiteX196" fmla="*/ 1157591 w 1639286"/>
                <a:gd name="connsiteY196" fmla="*/ 118968 h 459693"/>
                <a:gd name="connsiteX197" fmla="*/ 1157591 w 1639286"/>
                <a:gd name="connsiteY197" fmla="*/ 1904 h 459693"/>
                <a:gd name="connsiteX198" fmla="*/ 1136648 w 1639286"/>
                <a:gd name="connsiteY198" fmla="*/ 1904 h 459693"/>
                <a:gd name="connsiteX199" fmla="*/ 1136648 w 1639286"/>
                <a:gd name="connsiteY199" fmla="*/ 123727 h 459693"/>
                <a:gd name="connsiteX200" fmla="*/ 1189958 w 1639286"/>
                <a:gd name="connsiteY200" fmla="*/ 192253 h 459693"/>
                <a:gd name="connsiteX201" fmla="*/ 1243268 w 1639286"/>
                <a:gd name="connsiteY201" fmla="*/ 123727 h 459693"/>
                <a:gd name="connsiteX202" fmla="*/ 1286107 w 1639286"/>
                <a:gd name="connsiteY202" fmla="*/ 438755 h 459693"/>
                <a:gd name="connsiteX203" fmla="*/ 1253740 w 1639286"/>
                <a:gd name="connsiteY203" fmla="*/ 386409 h 459693"/>
                <a:gd name="connsiteX204" fmla="*/ 1253740 w 1639286"/>
                <a:gd name="connsiteY204" fmla="*/ 269344 h 459693"/>
                <a:gd name="connsiteX205" fmla="*/ 1232797 w 1639286"/>
                <a:gd name="connsiteY205" fmla="*/ 269344 h 459693"/>
                <a:gd name="connsiteX206" fmla="*/ 1232797 w 1639286"/>
                <a:gd name="connsiteY206" fmla="*/ 391168 h 459693"/>
                <a:gd name="connsiteX207" fmla="*/ 1286107 w 1639286"/>
                <a:gd name="connsiteY207" fmla="*/ 459693 h 459693"/>
                <a:gd name="connsiteX208" fmla="*/ 1339417 w 1639286"/>
                <a:gd name="connsiteY208" fmla="*/ 391168 h 459693"/>
                <a:gd name="connsiteX209" fmla="*/ 1339417 w 1639286"/>
                <a:gd name="connsiteY209" fmla="*/ 269344 h 459693"/>
                <a:gd name="connsiteX210" fmla="*/ 1318474 w 1639286"/>
                <a:gd name="connsiteY210" fmla="*/ 269344 h 459693"/>
                <a:gd name="connsiteX211" fmla="*/ 1318474 w 1639286"/>
                <a:gd name="connsiteY211" fmla="*/ 386409 h 459693"/>
                <a:gd name="connsiteX212" fmla="*/ 1286107 w 1639286"/>
                <a:gd name="connsiteY212" fmla="*/ 438755 h 459693"/>
                <a:gd name="connsiteX213" fmla="*/ 1367024 w 1639286"/>
                <a:gd name="connsiteY213" fmla="*/ 190349 h 459693"/>
                <a:gd name="connsiteX214" fmla="*/ 1387967 w 1639286"/>
                <a:gd name="connsiteY214" fmla="*/ 190349 h 459693"/>
                <a:gd name="connsiteX215" fmla="*/ 1387967 w 1639286"/>
                <a:gd name="connsiteY215" fmla="*/ 2855 h 459693"/>
                <a:gd name="connsiteX216" fmla="*/ 1367024 w 1639286"/>
                <a:gd name="connsiteY216" fmla="*/ 2855 h 459693"/>
                <a:gd name="connsiteX217" fmla="*/ 1367024 w 1639286"/>
                <a:gd name="connsiteY217" fmla="*/ 144665 h 459693"/>
                <a:gd name="connsiteX218" fmla="*/ 1298482 w 1639286"/>
                <a:gd name="connsiteY218" fmla="*/ 2855 h 459693"/>
                <a:gd name="connsiteX219" fmla="*/ 1277539 w 1639286"/>
                <a:gd name="connsiteY219" fmla="*/ 2855 h 459693"/>
                <a:gd name="connsiteX220" fmla="*/ 1277539 w 1639286"/>
                <a:gd name="connsiteY220" fmla="*/ 190349 h 459693"/>
                <a:gd name="connsiteX221" fmla="*/ 1298482 w 1639286"/>
                <a:gd name="connsiteY221" fmla="*/ 190349 h 459693"/>
                <a:gd name="connsiteX222" fmla="*/ 1298482 w 1639286"/>
                <a:gd name="connsiteY222" fmla="*/ 49491 h 459693"/>
                <a:gd name="connsiteX223" fmla="*/ 1367024 w 1639286"/>
                <a:gd name="connsiteY223" fmla="*/ 190349 h 459693"/>
                <a:gd name="connsiteX224" fmla="*/ 1463172 w 1639286"/>
                <a:gd name="connsiteY224" fmla="*/ 411154 h 459693"/>
                <a:gd name="connsiteX225" fmla="*/ 1394631 w 1639286"/>
                <a:gd name="connsiteY225" fmla="*/ 269344 h 459693"/>
                <a:gd name="connsiteX226" fmla="*/ 1373688 w 1639286"/>
                <a:gd name="connsiteY226" fmla="*/ 269344 h 459693"/>
                <a:gd name="connsiteX227" fmla="*/ 1373688 w 1639286"/>
                <a:gd name="connsiteY227" fmla="*/ 456838 h 459693"/>
                <a:gd name="connsiteX228" fmla="*/ 1394631 w 1639286"/>
                <a:gd name="connsiteY228" fmla="*/ 456838 h 459693"/>
                <a:gd name="connsiteX229" fmla="*/ 1394631 w 1639286"/>
                <a:gd name="connsiteY229" fmla="*/ 315980 h 459693"/>
                <a:gd name="connsiteX230" fmla="*/ 1463172 w 1639286"/>
                <a:gd name="connsiteY230" fmla="*/ 456838 h 459693"/>
                <a:gd name="connsiteX231" fmla="*/ 1484116 w 1639286"/>
                <a:gd name="connsiteY231" fmla="*/ 456838 h 459693"/>
                <a:gd name="connsiteX232" fmla="*/ 1484116 w 1639286"/>
                <a:gd name="connsiteY232" fmla="*/ 269344 h 459693"/>
                <a:gd name="connsiteX233" fmla="*/ 1463172 w 1639286"/>
                <a:gd name="connsiteY233" fmla="*/ 269344 h 459693"/>
                <a:gd name="connsiteX234" fmla="*/ 1463172 w 1639286"/>
                <a:gd name="connsiteY234" fmla="*/ 411154 h 459693"/>
                <a:gd name="connsiteX235" fmla="*/ 1480308 w 1639286"/>
                <a:gd name="connsiteY235" fmla="*/ 192253 h 459693"/>
                <a:gd name="connsiteX236" fmla="*/ 1526002 w 1639286"/>
                <a:gd name="connsiteY236" fmla="*/ 175121 h 459693"/>
                <a:gd name="connsiteX237" fmla="*/ 1526002 w 1639286"/>
                <a:gd name="connsiteY237" fmla="*/ 93271 h 459693"/>
                <a:gd name="connsiteX238" fmla="*/ 1481260 w 1639286"/>
                <a:gd name="connsiteY238" fmla="*/ 93271 h 459693"/>
                <a:gd name="connsiteX239" fmla="*/ 1481260 w 1639286"/>
                <a:gd name="connsiteY239" fmla="*/ 113258 h 459693"/>
                <a:gd name="connsiteX240" fmla="*/ 1505059 w 1639286"/>
                <a:gd name="connsiteY240" fmla="*/ 113258 h 459693"/>
                <a:gd name="connsiteX241" fmla="*/ 1505059 w 1639286"/>
                <a:gd name="connsiteY241" fmla="*/ 165604 h 459693"/>
                <a:gd name="connsiteX242" fmla="*/ 1480308 w 1639286"/>
                <a:gd name="connsiteY242" fmla="*/ 172266 h 459693"/>
                <a:gd name="connsiteX243" fmla="*/ 1436517 w 1639286"/>
                <a:gd name="connsiteY243" fmla="*/ 94223 h 459693"/>
                <a:gd name="connsiteX244" fmla="*/ 1483164 w 1639286"/>
                <a:gd name="connsiteY244" fmla="*/ 19987 h 459693"/>
                <a:gd name="connsiteX245" fmla="*/ 1512675 w 1639286"/>
                <a:gd name="connsiteY245" fmla="*/ 29504 h 459693"/>
                <a:gd name="connsiteX246" fmla="*/ 1522194 w 1639286"/>
                <a:gd name="connsiteY246" fmla="*/ 29504 h 459693"/>
                <a:gd name="connsiteX247" fmla="*/ 1522194 w 1639286"/>
                <a:gd name="connsiteY247" fmla="*/ 14276 h 459693"/>
                <a:gd name="connsiteX248" fmla="*/ 1483164 w 1639286"/>
                <a:gd name="connsiteY248" fmla="*/ 0 h 459693"/>
                <a:gd name="connsiteX249" fmla="*/ 1413670 w 1639286"/>
                <a:gd name="connsiteY249" fmla="*/ 94223 h 459693"/>
                <a:gd name="connsiteX250" fmla="*/ 1480308 w 1639286"/>
                <a:gd name="connsiteY250" fmla="*/ 192253 h 459693"/>
                <a:gd name="connsiteX251" fmla="*/ 1626911 w 1639286"/>
                <a:gd name="connsiteY251" fmla="*/ 29504 h 459693"/>
                <a:gd name="connsiteX252" fmla="*/ 1634526 w 1639286"/>
                <a:gd name="connsiteY252" fmla="*/ 29504 h 459693"/>
                <a:gd name="connsiteX253" fmla="*/ 1634526 w 1639286"/>
                <a:gd name="connsiteY253" fmla="*/ 13325 h 459693"/>
                <a:gd name="connsiteX254" fmla="*/ 1598352 w 1639286"/>
                <a:gd name="connsiteY254" fmla="*/ 952 h 459693"/>
                <a:gd name="connsiteX255" fmla="*/ 1548849 w 1639286"/>
                <a:gd name="connsiteY255" fmla="*/ 50443 h 459693"/>
                <a:gd name="connsiteX256" fmla="*/ 1576456 w 1639286"/>
                <a:gd name="connsiteY256" fmla="*/ 96126 h 459693"/>
                <a:gd name="connsiteX257" fmla="*/ 1594544 w 1639286"/>
                <a:gd name="connsiteY257" fmla="*/ 105644 h 459693"/>
                <a:gd name="connsiteX258" fmla="*/ 1619295 w 1639286"/>
                <a:gd name="connsiteY258" fmla="*/ 138955 h 459693"/>
                <a:gd name="connsiteX259" fmla="*/ 1586928 w 1639286"/>
                <a:gd name="connsiteY259" fmla="*/ 174170 h 459693"/>
                <a:gd name="connsiteX260" fmla="*/ 1555513 w 1639286"/>
                <a:gd name="connsiteY260" fmla="*/ 162749 h 459693"/>
                <a:gd name="connsiteX261" fmla="*/ 1547897 w 1639286"/>
                <a:gd name="connsiteY261" fmla="*/ 162749 h 459693"/>
                <a:gd name="connsiteX262" fmla="*/ 1547897 w 1639286"/>
                <a:gd name="connsiteY262" fmla="*/ 179880 h 459693"/>
                <a:gd name="connsiteX263" fmla="*/ 1585976 w 1639286"/>
                <a:gd name="connsiteY263" fmla="*/ 194156 h 459693"/>
                <a:gd name="connsiteX264" fmla="*/ 1639286 w 1639286"/>
                <a:gd name="connsiteY264" fmla="*/ 139907 h 459693"/>
                <a:gd name="connsiteX265" fmla="*/ 1605967 w 1639286"/>
                <a:gd name="connsiteY265" fmla="*/ 89464 h 459693"/>
                <a:gd name="connsiteX266" fmla="*/ 1587880 w 1639286"/>
                <a:gd name="connsiteY266" fmla="*/ 79947 h 459693"/>
                <a:gd name="connsiteX267" fmla="*/ 1568841 w 1639286"/>
                <a:gd name="connsiteY267" fmla="*/ 51395 h 459693"/>
                <a:gd name="connsiteX268" fmla="*/ 1596448 w 1639286"/>
                <a:gd name="connsiteY268" fmla="*/ 19987 h 459693"/>
                <a:gd name="connsiteX269" fmla="*/ 1626911 w 1639286"/>
                <a:gd name="connsiteY269" fmla="*/ 29504 h 45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1639286" h="459693">
                  <a:moveTo>
                    <a:pt x="1540282" y="289331"/>
                  </a:moveTo>
                  <a:lnTo>
                    <a:pt x="1559321" y="289331"/>
                  </a:lnTo>
                  <a:cubicBezTo>
                    <a:pt x="1596448" y="289331"/>
                    <a:pt x="1613583" y="312173"/>
                    <a:pt x="1613583" y="358808"/>
                  </a:cubicBezTo>
                  <a:cubicBezTo>
                    <a:pt x="1613583" y="410203"/>
                    <a:pt x="1597400" y="436852"/>
                    <a:pt x="1562177" y="436852"/>
                  </a:cubicBezTo>
                  <a:lnTo>
                    <a:pt x="1540282" y="436852"/>
                  </a:lnTo>
                  <a:lnTo>
                    <a:pt x="1540282" y="289331"/>
                  </a:lnTo>
                  <a:close/>
                  <a:moveTo>
                    <a:pt x="1559321" y="269344"/>
                  </a:moveTo>
                  <a:lnTo>
                    <a:pt x="1518387" y="269344"/>
                  </a:lnTo>
                  <a:lnTo>
                    <a:pt x="1518387" y="456838"/>
                  </a:lnTo>
                  <a:lnTo>
                    <a:pt x="1562177" y="456838"/>
                  </a:lnTo>
                  <a:cubicBezTo>
                    <a:pt x="1611679" y="456838"/>
                    <a:pt x="1634526" y="414009"/>
                    <a:pt x="1634526" y="358808"/>
                  </a:cubicBezTo>
                  <a:cubicBezTo>
                    <a:pt x="1635478" y="298848"/>
                    <a:pt x="1607871" y="269344"/>
                    <a:pt x="1559321" y="269344"/>
                  </a:cubicBezTo>
                  <a:moveTo>
                    <a:pt x="1128080" y="288379"/>
                  </a:moveTo>
                  <a:lnTo>
                    <a:pt x="1150928" y="288379"/>
                  </a:lnTo>
                  <a:cubicBezTo>
                    <a:pt x="1169015" y="288379"/>
                    <a:pt x="1179487" y="297897"/>
                    <a:pt x="1179487" y="317883"/>
                  </a:cubicBezTo>
                  <a:cubicBezTo>
                    <a:pt x="1179487" y="336918"/>
                    <a:pt x="1168063" y="347387"/>
                    <a:pt x="1162351" y="352146"/>
                  </a:cubicBezTo>
                  <a:lnTo>
                    <a:pt x="1128080" y="352146"/>
                  </a:lnTo>
                  <a:lnTo>
                    <a:pt x="1128080" y="288379"/>
                  </a:lnTo>
                  <a:close/>
                  <a:moveTo>
                    <a:pt x="1128080" y="372133"/>
                  </a:moveTo>
                  <a:lnTo>
                    <a:pt x="1151880" y="372133"/>
                  </a:lnTo>
                  <a:cubicBezTo>
                    <a:pt x="1172823" y="372133"/>
                    <a:pt x="1185198" y="382602"/>
                    <a:pt x="1185198" y="404492"/>
                  </a:cubicBezTo>
                  <a:cubicBezTo>
                    <a:pt x="1185198" y="426382"/>
                    <a:pt x="1170919" y="437803"/>
                    <a:pt x="1151880" y="437803"/>
                  </a:cubicBezTo>
                  <a:lnTo>
                    <a:pt x="1128080" y="437803"/>
                  </a:lnTo>
                  <a:lnTo>
                    <a:pt x="1128080" y="372133"/>
                  </a:lnTo>
                  <a:close/>
                  <a:moveTo>
                    <a:pt x="1150928" y="269344"/>
                  </a:moveTo>
                  <a:lnTo>
                    <a:pt x="1107137" y="269344"/>
                  </a:lnTo>
                  <a:lnTo>
                    <a:pt x="1107137" y="456838"/>
                  </a:lnTo>
                  <a:lnTo>
                    <a:pt x="1154735" y="456838"/>
                  </a:lnTo>
                  <a:cubicBezTo>
                    <a:pt x="1186150" y="456838"/>
                    <a:pt x="1207093" y="433996"/>
                    <a:pt x="1207093" y="403540"/>
                  </a:cubicBezTo>
                  <a:cubicBezTo>
                    <a:pt x="1207093" y="375940"/>
                    <a:pt x="1192814" y="364519"/>
                    <a:pt x="1180439" y="358808"/>
                  </a:cubicBezTo>
                  <a:cubicBezTo>
                    <a:pt x="1190910" y="351194"/>
                    <a:pt x="1201382" y="335966"/>
                    <a:pt x="1201382" y="317883"/>
                  </a:cubicBezTo>
                  <a:cubicBezTo>
                    <a:pt x="1202334" y="286476"/>
                    <a:pt x="1183294" y="269344"/>
                    <a:pt x="1150928" y="269344"/>
                  </a:cubicBezTo>
                  <a:moveTo>
                    <a:pt x="138987" y="190349"/>
                  </a:moveTo>
                  <a:lnTo>
                    <a:pt x="171354" y="6662"/>
                  </a:lnTo>
                  <a:lnTo>
                    <a:pt x="171354" y="2855"/>
                  </a:lnTo>
                  <a:lnTo>
                    <a:pt x="150411" y="2855"/>
                  </a:lnTo>
                  <a:lnTo>
                    <a:pt x="124708" y="158942"/>
                  </a:lnTo>
                  <a:lnTo>
                    <a:pt x="96149" y="56153"/>
                  </a:lnTo>
                  <a:lnTo>
                    <a:pt x="75205" y="56153"/>
                  </a:lnTo>
                  <a:lnTo>
                    <a:pt x="49502" y="159893"/>
                  </a:lnTo>
                  <a:lnTo>
                    <a:pt x="20943" y="2855"/>
                  </a:lnTo>
                  <a:lnTo>
                    <a:pt x="0" y="2855"/>
                  </a:lnTo>
                  <a:lnTo>
                    <a:pt x="0" y="6662"/>
                  </a:lnTo>
                  <a:lnTo>
                    <a:pt x="34271" y="190349"/>
                  </a:lnTo>
                  <a:lnTo>
                    <a:pt x="60926" y="190349"/>
                  </a:lnTo>
                  <a:lnTo>
                    <a:pt x="86629" y="90416"/>
                  </a:lnTo>
                  <a:lnTo>
                    <a:pt x="113284" y="190349"/>
                  </a:lnTo>
                  <a:lnTo>
                    <a:pt x="138987" y="190349"/>
                  </a:lnTo>
                  <a:close/>
                  <a:moveTo>
                    <a:pt x="190393" y="190349"/>
                  </a:moveTo>
                  <a:lnTo>
                    <a:pt x="277022" y="190349"/>
                  </a:lnTo>
                  <a:lnTo>
                    <a:pt x="277022" y="170363"/>
                  </a:lnTo>
                  <a:lnTo>
                    <a:pt x="212289" y="170363"/>
                  </a:lnTo>
                  <a:lnTo>
                    <a:pt x="212289" y="101837"/>
                  </a:lnTo>
                  <a:lnTo>
                    <a:pt x="267503" y="101837"/>
                  </a:lnTo>
                  <a:lnTo>
                    <a:pt x="267503" y="81850"/>
                  </a:lnTo>
                  <a:lnTo>
                    <a:pt x="212289" y="81850"/>
                  </a:lnTo>
                  <a:lnTo>
                    <a:pt x="212289" y="22842"/>
                  </a:lnTo>
                  <a:lnTo>
                    <a:pt x="276070" y="22842"/>
                  </a:lnTo>
                  <a:lnTo>
                    <a:pt x="276070" y="2855"/>
                  </a:lnTo>
                  <a:lnTo>
                    <a:pt x="190393" y="2855"/>
                  </a:lnTo>
                  <a:lnTo>
                    <a:pt x="190393" y="190349"/>
                  </a:lnTo>
                  <a:close/>
                  <a:moveTo>
                    <a:pt x="302725" y="190349"/>
                  </a:moveTo>
                  <a:lnTo>
                    <a:pt x="323669" y="190349"/>
                  </a:lnTo>
                  <a:lnTo>
                    <a:pt x="323669" y="2855"/>
                  </a:lnTo>
                  <a:lnTo>
                    <a:pt x="302725" y="2855"/>
                  </a:lnTo>
                  <a:lnTo>
                    <a:pt x="302725" y="190349"/>
                  </a:lnTo>
                  <a:close/>
                  <a:moveTo>
                    <a:pt x="407442" y="22842"/>
                  </a:moveTo>
                  <a:lnTo>
                    <a:pt x="450280" y="22842"/>
                  </a:lnTo>
                  <a:lnTo>
                    <a:pt x="450280" y="2855"/>
                  </a:lnTo>
                  <a:lnTo>
                    <a:pt x="341756" y="2855"/>
                  </a:lnTo>
                  <a:lnTo>
                    <a:pt x="341756" y="22842"/>
                  </a:lnTo>
                  <a:lnTo>
                    <a:pt x="386498" y="22842"/>
                  </a:lnTo>
                  <a:lnTo>
                    <a:pt x="386498" y="190349"/>
                  </a:lnTo>
                  <a:lnTo>
                    <a:pt x="407442" y="190349"/>
                  </a:lnTo>
                  <a:lnTo>
                    <a:pt x="407442" y="22842"/>
                  </a:lnTo>
                  <a:close/>
                  <a:moveTo>
                    <a:pt x="471223" y="190349"/>
                  </a:moveTo>
                  <a:lnTo>
                    <a:pt x="557852" y="190349"/>
                  </a:lnTo>
                  <a:lnTo>
                    <a:pt x="557852" y="170363"/>
                  </a:lnTo>
                  <a:lnTo>
                    <a:pt x="493119" y="170363"/>
                  </a:lnTo>
                  <a:lnTo>
                    <a:pt x="493119" y="101837"/>
                  </a:lnTo>
                  <a:lnTo>
                    <a:pt x="548333" y="101837"/>
                  </a:lnTo>
                  <a:lnTo>
                    <a:pt x="548333" y="81850"/>
                  </a:lnTo>
                  <a:lnTo>
                    <a:pt x="493119" y="81850"/>
                  </a:lnTo>
                  <a:lnTo>
                    <a:pt x="493119" y="22842"/>
                  </a:lnTo>
                  <a:lnTo>
                    <a:pt x="556900" y="22842"/>
                  </a:lnTo>
                  <a:lnTo>
                    <a:pt x="556900" y="2855"/>
                  </a:lnTo>
                  <a:lnTo>
                    <a:pt x="471223" y="2855"/>
                  </a:lnTo>
                  <a:lnTo>
                    <a:pt x="471223" y="190349"/>
                  </a:lnTo>
                  <a:close/>
                  <a:moveTo>
                    <a:pt x="633058" y="96126"/>
                  </a:moveTo>
                  <a:lnTo>
                    <a:pt x="603547" y="96126"/>
                  </a:lnTo>
                  <a:lnTo>
                    <a:pt x="603547" y="22842"/>
                  </a:lnTo>
                  <a:lnTo>
                    <a:pt x="624490" y="22842"/>
                  </a:lnTo>
                  <a:cubicBezTo>
                    <a:pt x="643529" y="22842"/>
                    <a:pt x="656857" y="32360"/>
                    <a:pt x="656857" y="57105"/>
                  </a:cubicBezTo>
                  <a:cubicBezTo>
                    <a:pt x="656857" y="80898"/>
                    <a:pt x="641625" y="91368"/>
                    <a:pt x="633058" y="96126"/>
                  </a:cubicBezTo>
                  <a:moveTo>
                    <a:pt x="660665" y="190349"/>
                  </a:moveTo>
                  <a:lnTo>
                    <a:pt x="681608" y="190349"/>
                  </a:lnTo>
                  <a:lnTo>
                    <a:pt x="681608" y="187494"/>
                  </a:lnTo>
                  <a:lnTo>
                    <a:pt x="646385" y="108499"/>
                  </a:lnTo>
                  <a:cubicBezTo>
                    <a:pt x="663521" y="97078"/>
                    <a:pt x="677800" y="81850"/>
                    <a:pt x="677800" y="56153"/>
                  </a:cubicBezTo>
                  <a:cubicBezTo>
                    <a:pt x="677800" y="18083"/>
                    <a:pt x="654001" y="2855"/>
                    <a:pt x="624490" y="2855"/>
                  </a:cubicBezTo>
                  <a:lnTo>
                    <a:pt x="581652" y="2855"/>
                  </a:lnTo>
                  <a:lnTo>
                    <a:pt x="581652" y="190349"/>
                  </a:lnTo>
                  <a:lnTo>
                    <a:pt x="602595" y="190349"/>
                  </a:lnTo>
                  <a:lnTo>
                    <a:pt x="602595" y="117065"/>
                  </a:lnTo>
                  <a:lnTo>
                    <a:pt x="628298" y="117065"/>
                  </a:lnTo>
                  <a:lnTo>
                    <a:pt x="660665" y="190349"/>
                  </a:lnTo>
                  <a:close/>
                  <a:moveTo>
                    <a:pt x="784420" y="137052"/>
                  </a:moveTo>
                  <a:cubicBezTo>
                    <a:pt x="784420" y="157990"/>
                    <a:pt x="770141" y="170363"/>
                    <a:pt x="751102" y="170363"/>
                  </a:cubicBezTo>
                  <a:lnTo>
                    <a:pt x="727302" y="170363"/>
                  </a:lnTo>
                  <a:lnTo>
                    <a:pt x="727302" y="105644"/>
                  </a:lnTo>
                  <a:lnTo>
                    <a:pt x="751102" y="105644"/>
                  </a:lnTo>
                  <a:cubicBezTo>
                    <a:pt x="772997" y="104692"/>
                    <a:pt x="784420" y="116113"/>
                    <a:pt x="784420" y="137052"/>
                  </a:cubicBezTo>
                  <a:moveTo>
                    <a:pt x="779661" y="51395"/>
                  </a:moveTo>
                  <a:cubicBezTo>
                    <a:pt x="779661" y="70429"/>
                    <a:pt x="768237" y="80898"/>
                    <a:pt x="762525" y="85657"/>
                  </a:cubicBezTo>
                  <a:lnTo>
                    <a:pt x="728254" y="85657"/>
                  </a:lnTo>
                  <a:lnTo>
                    <a:pt x="728254" y="21890"/>
                  </a:lnTo>
                  <a:lnTo>
                    <a:pt x="751102" y="21890"/>
                  </a:lnTo>
                  <a:cubicBezTo>
                    <a:pt x="768237" y="21890"/>
                    <a:pt x="779661" y="31408"/>
                    <a:pt x="779661" y="51395"/>
                  </a:cubicBezTo>
                  <a:moveTo>
                    <a:pt x="780613" y="92319"/>
                  </a:moveTo>
                  <a:cubicBezTo>
                    <a:pt x="791084" y="84706"/>
                    <a:pt x="801556" y="69478"/>
                    <a:pt x="801556" y="51395"/>
                  </a:cubicBezTo>
                  <a:cubicBezTo>
                    <a:pt x="801556" y="19035"/>
                    <a:pt x="783468" y="1904"/>
                    <a:pt x="750150" y="1904"/>
                  </a:cubicBezTo>
                  <a:lnTo>
                    <a:pt x="706359" y="1904"/>
                  </a:lnTo>
                  <a:lnTo>
                    <a:pt x="706359" y="189398"/>
                  </a:lnTo>
                  <a:lnTo>
                    <a:pt x="753957" y="189398"/>
                  </a:lnTo>
                  <a:cubicBezTo>
                    <a:pt x="785372" y="189398"/>
                    <a:pt x="806316" y="166556"/>
                    <a:pt x="806316" y="136100"/>
                  </a:cubicBezTo>
                  <a:cubicBezTo>
                    <a:pt x="807268" y="109451"/>
                    <a:pt x="792988" y="97078"/>
                    <a:pt x="780613" y="92319"/>
                  </a:cubicBezTo>
                  <a:moveTo>
                    <a:pt x="851058" y="269344"/>
                  </a:moveTo>
                  <a:lnTo>
                    <a:pt x="831067" y="269344"/>
                  </a:lnTo>
                  <a:lnTo>
                    <a:pt x="792036" y="426382"/>
                  </a:lnTo>
                  <a:lnTo>
                    <a:pt x="751102" y="269344"/>
                  </a:lnTo>
                  <a:lnTo>
                    <a:pt x="730158" y="269344"/>
                  </a:lnTo>
                  <a:lnTo>
                    <a:pt x="730158" y="273151"/>
                  </a:lnTo>
                  <a:lnTo>
                    <a:pt x="777757" y="456838"/>
                  </a:lnTo>
                  <a:lnTo>
                    <a:pt x="802508" y="456838"/>
                  </a:lnTo>
                  <a:lnTo>
                    <a:pt x="852010" y="273151"/>
                  </a:lnTo>
                  <a:lnTo>
                    <a:pt x="852010" y="269344"/>
                  </a:lnTo>
                  <a:close/>
                  <a:moveTo>
                    <a:pt x="833922" y="190349"/>
                  </a:moveTo>
                  <a:lnTo>
                    <a:pt x="854866" y="190349"/>
                  </a:lnTo>
                  <a:lnTo>
                    <a:pt x="854866" y="2855"/>
                  </a:lnTo>
                  <a:lnTo>
                    <a:pt x="833922" y="2855"/>
                  </a:lnTo>
                  <a:lnTo>
                    <a:pt x="833922" y="190349"/>
                  </a:lnTo>
                  <a:close/>
                  <a:moveTo>
                    <a:pt x="956726" y="269344"/>
                  </a:moveTo>
                  <a:lnTo>
                    <a:pt x="871049" y="269344"/>
                  </a:lnTo>
                  <a:lnTo>
                    <a:pt x="871049" y="456838"/>
                  </a:lnTo>
                  <a:lnTo>
                    <a:pt x="957678" y="456838"/>
                  </a:lnTo>
                  <a:lnTo>
                    <a:pt x="957678" y="436852"/>
                  </a:lnTo>
                  <a:lnTo>
                    <a:pt x="892945" y="436852"/>
                  </a:lnTo>
                  <a:lnTo>
                    <a:pt x="892945" y="368326"/>
                  </a:lnTo>
                  <a:lnTo>
                    <a:pt x="948158" y="368326"/>
                  </a:lnTo>
                  <a:lnTo>
                    <a:pt x="948158" y="348339"/>
                  </a:lnTo>
                  <a:lnTo>
                    <a:pt x="892945" y="348339"/>
                  </a:lnTo>
                  <a:lnTo>
                    <a:pt x="892945" y="289331"/>
                  </a:lnTo>
                  <a:lnTo>
                    <a:pt x="956726" y="289331"/>
                  </a:lnTo>
                  <a:lnTo>
                    <a:pt x="956726" y="269344"/>
                  </a:lnTo>
                  <a:close/>
                  <a:moveTo>
                    <a:pt x="891040" y="190349"/>
                  </a:moveTo>
                  <a:lnTo>
                    <a:pt x="972910" y="190349"/>
                  </a:lnTo>
                  <a:lnTo>
                    <a:pt x="972910" y="170363"/>
                  </a:lnTo>
                  <a:lnTo>
                    <a:pt x="911984" y="170363"/>
                  </a:lnTo>
                  <a:lnTo>
                    <a:pt x="911984" y="2855"/>
                  </a:lnTo>
                  <a:lnTo>
                    <a:pt x="891040" y="2855"/>
                  </a:lnTo>
                  <a:lnTo>
                    <a:pt x="891040" y="190349"/>
                  </a:lnTo>
                  <a:close/>
                  <a:moveTo>
                    <a:pt x="1003373" y="289331"/>
                  </a:moveTo>
                  <a:lnTo>
                    <a:pt x="1024316" y="289331"/>
                  </a:lnTo>
                  <a:cubicBezTo>
                    <a:pt x="1043355" y="289331"/>
                    <a:pt x="1056683" y="298848"/>
                    <a:pt x="1056683" y="323594"/>
                  </a:cubicBezTo>
                  <a:cubicBezTo>
                    <a:pt x="1056683" y="347387"/>
                    <a:pt x="1041451" y="357857"/>
                    <a:pt x="1032884" y="362615"/>
                  </a:cubicBezTo>
                  <a:lnTo>
                    <a:pt x="1003373" y="362615"/>
                  </a:lnTo>
                  <a:lnTo>
                    <a:pt x="1003373" y="289331"/>
                  </a:lnTo>
                  <a:close/>
                  <a:moveTo>
                    <a:pt x="1024316" y="269344"/>
                  </a:moveTo>
                  <a:lnTo>
                    <a:pt x="981477" y="269344"/>
                  </a:lnTo>
                  <a:lnTo>
                    <a:pt x="981477" y="456838"/>
                  </a:lnTo>
                  <a:lnTo>
                    <a:pt x="1002421" y="456838"/>
                  </a:lnTo>
                  <a:lnTo>
                    <a:pt x="1002421" y="383554"/>
                  </a:lnTo>
                  <a:lnTo>
                    <a:pt x="1028124" y="383554"/>
                  </a:lnTo>
                  <a:lnTo>
                    <a:pt x="1060491" y="456838"/>
                  </a:lnTo>
                  <a:lnTo>
                    <a:pt x="1081434" y="456838"/>
                  </a:lnTo>
                  <a:lnTo>
                    <a:pt x="1081434" y="453983"/>
                  </a:lnTo>
                  <a:lnTo>
                    <a:pt x="1046211" y="374988"/>
                  </a:lnTo>
                  <a:cubicBezTo>
                    <a:pt x="1063346" y="363567"/>
                    <a:pt x="1077626" y="348339"/>
                    <a:pt x="1077626" y="322642"/>
                  </a:cubicBezTo>
                  <a:cubicBezTo>
                    <a:pt x="1077626" y="284572"/>
                    <a:pt x="1054779" y="269344"/>
                    <a:pt x="1024316" y="269344"/>
                  </a:cubicBezTo>
                  <a:moveTo>
                    <a:pt x="1089050" y="92319"/>
                  </a:moveTo>
                  <a:cubicBezTo>
                    <a:pt x="1089050" y="143714"/>
                    <a:pt x="1072866" y="170363"/>
                    <a:pt x="1037644" y="170363"/>
                  </a:cubicBezTo>
                  <a:lnTo>
                    <a:pt x="1014796" y="170363"/>
                  </a:lnTo>
                  <a:lnTo>
                    <a:pt x="1014796" y="22842"/>
                  </a:lnTo>
                  <a:lnTo>
                    <a:pt x="1033835" y="22842"/>
                  </a:lnTo>
                  <a:cubicBezTo>
                    <a:pt x="1071914" y="22842"/>
                    <a:pt x="1089050" y="45684"/>
                    <a:pt x="1089050" y="92319"/>
                  </a:cubicBezTo>
                  <a:moveTo>
                    <a:pt x="1110945" y="92319"/>
                  </a:moveTo>
                  <a:cubicBezTo>
                    <a:pt x="1110945" y="32360"/>
                    <a:pt x="1083338" y="2855"/>
                    <a:pt x="1034787" y="2855"/>
                  </a:cubicBezTo>
                  <a:lnTo>
                    <a:pt x="993853" y="2855"/>
                  </a:lnTo>
                  <a:lnTo>
                    <a:pt x="993853" y="190349"/>
                  </a:lnTo>
                  <a:lnTo>
                    <a:pt x="1037644" y="190349"/>
                  </a:lnTo>
                  <a:cubicBezTo>
                    <a:pt x="1087146" y="190349"/>
                    <a:pt x="1110945" y="147521"/>
                    <a:pt x="1110945" y="92319"/>
                  </a:cubicBezTo>
                  <a:moveTo>
                    <a:pt x="1243268" y="123727"/>
                  </a:moveTo>
                  <a:lnTo>
                    <a:pt x="1243268" y="1904"/>
                  </a:lnTo>
                  <a:lnTo>
                    <a:pt x="1222325" y="1904"/>
                  </a:lnTo>
                  <a:lnTo>
                    <a:pt x="1222325" y="118968"/>
                  </a:lnTo>
                  <a:cubicBezTo>
                    <a:pt x="1222325" y="153231"/>
                    <a:pt x="1213757" y="171314"/>
                    <a:pt x="1189958" y="171314"/>
                  </a:cubicBezTo>
                  <a:cubicBezTo>
                    <a:pt x="1166159" y="171314"/>
                    <a:pt x="1157591" y="153231"/>
                    <a:pt x="1157591" y="118968"/>
                  </a:cubicBezTo>
                  <a:lnTo>
                    <a:pt x="1157591" y="1904"/>
                  </a:lnTo>
                  <a:lnTo>
                    <a:pt x="1136648" y="1904"/>
                  </a:lnTo>
                  <a:lnTo>
                    <a:pt x="1136648" y="123727"/>
                  </a:lnTo>
                  <a:cubicBezTo>
                    <a:pt x="1136648" y="170363"/>
                    <a:pt x="1156639" y="192253"/>
                    <a:pt x="1189958" y="192253"/>
                  </a:cubicBezTo>
                  <a:cubicBezTo>
                    <a:pt x="1222325" y="192253"/>
                    <a:pt x="1243268" y="170363"/>
                    <a:pt x="1243268" y="123727"/>
                  </a:cubicBezTo>
                  <a:moveTo>
                    <a:pt x="1286107" y="438755"/>
                  </a:moveTo>
                  <a:cubicBezTo>
                    <a:pt x="1262307" y="438755"/>
                    <a:pt x="1253740" y="420672"/>
                    <a:pt x="1253740" y="386409"/>
                  </a:cubicBezTo>
                  <a:lnTo>
                    <a:pt x="1253740" y="269344"/>
                  </a:lnTo>
                  <a:lnTo>
                    <a:pt x="1232797" y="269344"/>
                  </a:lnTo>
                  <a:lnTo>
                    <a:pt x="1232797" y="391168"/>
                  </a:lnTo>
                  <a:cubicBezTo>
                    <a:pt x="1232797" y="437803"/>
                    <a:pt x="1252788" y="459693"/>
                    <a:pt x="1286107" y="459693"/>
                  </a:cubicBezTo>
                  <a:cubicBezTo>
                    <a:pt x="1319425" y="459693"/>
                    <a:pt x="1339417" y="436852"/>
                    <a:pt x="1339417" y="391168"/>
                  </a:cubicBezTo>
                  <a:lnTo>
                    <a:pt x="1339417" y="269344"/>
                  </a:lnTo>
                  <a:lnTo>
                    <a:pt x="1318474" y="269344"/>
                  </a:lnTo>
                  <a:lnTo>
                    <a:pt x="1318474" y="386409"/>
                  </a:lnTo>
                  <a:cubicBezTo>
                    <a:pt x="1318474" y="420672"/>
                    <a:pt x="1309906" y="438755"/>
                    <a:pt x="1286107" y="438755"/>
                  </a:cubicBezTo>
                  <a:moveTo>
                    <a:pt x="1367024" y="190349"/>
                  </a:moveTo>
                  <a:lnTo>
                    <a:pt x="1387967" y="190349"/>
                  </a:lnTo>
                  <a:lnTo>
                    <a:pt x="1387967" y="2855"/>
                  </a:lnTo>
                  <a:lnTo>
                    <a:pt x="1367024" y="2855"/>
                  </a:lnTo>
                  <a:lnTo>
                    <a:pt x="1367024" y="144665"/>
                  </a:lnTo>
                  <a:lnTo>
                    <a:pt x="1298482" y="2855"/>
                  </a:lnTo>
                  <a:lnTo>
                    <a:pt x="1277539" y="2855"/>
                  </a:lnTo>
                  <a:lnTo>
                    <a:pt x="1277539" y="190349"/>
                  </a:lnTo>
                  <a:lnTo>
                    <a:pt x="1298482" y="190349"/>
                  </a:lnTo>
                  <a:lnTo>
                    <a:pt x="1298482" y="49491"/>
                  </a:lnTo>
                  <a:lnTo>
                    <a:pt x="1367024" y="190349"/>
                  </a:lnTo>
                  <a:close/>
                  <a:moveTo>
                    <a:pt x="1463172" y="411154"/>
                  </a:moveTo>
                  <a:lnTo>
                    <a:pt x="1394631" y="269344"/>
                  </a:lnTo>
                  <a:lnTo>
                    <a:pt x="1373688" y="269344"/>
                  </a:lnTo>
                  <a:lnTo>
                    <a:pt x="1373688" y="456838"/>
                  </a:lnTo>
                  <a:lnTo>
                    <a:pt x="1394631" y="456838"/>
                  </a:lnTo>
                  <a:lnTo>
                    <a:pt x="1394631" y="315980"/>
                  </a:lnTo>
                  <a:lnTo>
                    <a:pt x="1463172" y="456838"/>
                  </a:lnTo>
                  <a:lnTo>
                    <a:pt x="1484116" y="456838"/>
                  </a:lnTo>
                  <a:lnTo>
                    <a:pt x="1484116" y="269344"/>
                  </a:lnTo>
                  <a:lnTo>
                    <a:pt x="1463172" y="269344"/>
                  </a:lnTo>
                  <a:lnTo>
                    <a:pt x="1463172" y="411154"/>
                  </a:lnTo>
                  <a:close/>
                  <a:moveTo>
                    <a:pt x="1480308" y="192253"/>
                  </a:moveTo>
                  <a:cubicBezTo>
                    <a:pt x="1501251" y="192253"/>
                    <a:pt x="1517435" y="182735"/>
                    <a:pt x="1526002" y="175121"/>
                  </a:cubicBezTo>
                  <a:lnTo>
                    <a:pt x="1526002" y="93271"/>
                  </a:lnTo>
                  <a:lnTo>
                    <a:pt x="1481260" y="93271"/>
                  </a:lnTo>
                  <a:lnTo>
                    <a:pt x="1481260" y="113258"/>
                  </a:lnTo>
                  <a:lnTo>
                    <a:pt x="1505059" y="113258"/>
                  </a:lnTo>
                  <a:lnTo>
                    <a:pt x="1505059" y="165604"/>
                  </a:lnTo>
                  <a:cubicBezTo>
                    <a:pt x="1498395" y="169411"/>
                    <a:pt x="1492683" y="172266"/>
                    <a:pt x="1480308" y="172266"/>
                  </a:cubicBezTo>
                  <a:cubicBezTo>
                    <a:pt x="1452701" y="172266"/>
                    <a:pt x="1436517" y="145617"/>
                    <a:pt x="1436517" y="94223"/>
                  </a:cubicBezTo>
                  <a:cubicBezTo>
                    <a:pt x="1436517" y="47587"/>
                    <a:pt x="1454605" y="19987"/>
                    <a:pt x="1483164" y="19987"/>
                  </a:cubicBezTo>
                  <a:cubicBezTo>
                    <a:pt x="1495539" y="19987"/>
                    <a:pt x="1506011" y="22842"/>
                    <a:pt x="1512675" y="29504"/>
                  </a:cubicBezTo>
                  <a:lnTo>
                    <a:pt x="1522194" y="29504"/>
                  </a:lnTo>
                  <a:lnTo>
                    <a:pt x="1522194" y="14276"/>
                  </a:lnTo>
                  <a:cubicBezTo>
                    <a:pt x="1516483" y="7614"/>
                    <a:pt x="1501251" y="0"/>
                    <a:pt x="1483164" y="0"/>
                  </a:cubicBezTo>
                  <a:cubicBezTo>
                    <a:pt x="1444133" y="0"/>
                    <a:pt x="1413670" y="34263"/>
                    <a:pt x="1413670" y="94223"/>
                  </a:cubicBezTo>
                  <a:cubicBezTo>
                    <a:pt x="1413670" y="152279"/>
                    <a:pt x="1437469" y="192253"/>
                    <a:pt x="1480308" y="192253"/>
                  </a:cubicBezTo>
                  <a:moveTo>
                    <a:pt x="1626911" y="29504"/>
                  </a:moveTo>
                  <a:lnTo>
                    <a:pt x="1634526" y="29504"/>
                  </a:lnTo>
                  <a:lnTo>
                    <a:pt x="1634526" y="13325"/>
                  </a:lnTo>
                  <a:cubicBezTo>
                    <a:pt x="1627863" y="5711"/>
                    <a:pt x="1611679" y="952"/>
                    <a:pt x="1598352" y="952"/>
                  </a:cubicBezTo>
                  <a:cubicBezTo>
                    <a:pt x="1572649" y="952"/>
                    <a:pt x="1548849" y="17132"/>
                    <a:pt x="1548849" y="50443"/>
                  </a:cubicBezTo>
                  <a:cubicBezTo>
                    <a:pt x="1548849" y="76140"/>
                    <a:pt x="1563129" y="88513"/>
                    <a:pt x="1576456" y="96126"/>
                  </a:cubicBezTo>
                  <a:lnTo>
                    <a:pt x="1594544" y="105644"/>
                  </a:lnTo>
                  <a:cubicBezTo>
                    <a:pt x="1610727" y="114210"/>
                    <a:pt x="1619295" y="123727"/>
                    <a:pt x="1619295" y="138955"/>
                  </a:cubicBezTo>
                  <a:cubicBezTo>
                    <a:pt x="1619295" y="161797"/>
                    <a:pt x="1607871" y="174170"/>
                    <a:pt x="1586928" y="174170"/>
                  </a:cubicBezTo>
                  <a:cubicBezTo>
                    <a:pt x="1574553" y="174170"/>
                    <a:pt x="1564081" y="168459"/>
                    <a:pt x="1555513" y="162749"/>
                  </a:cubicBezTo>
                  <a:lnTo>
                    <a:pt x="1547897" y="162749"/>
                  </a:lnTo>
                  <a:lnTo>
                    <a:pt x="1547897" y="179880"/>
                  </a:lnTo>
                  <a:cubicBezTo>
                    <a:pt x="1557417" y="188446"/>
                    <a:pt x="1573601" y="194156"/>
                    <a:pt x="1585976" y="194156"/>
                  </a:cubicBezTo>
                  <a:cubicBezTo>
                    <a:pt x="1615487" y="194156"/>
                    <a:pt x="1639286" y="175121"/>
                    <a:pt x="1639286" y="139907"/>
                  </a:cubicBezTo>
                  <a:cubicBezTo>
                    <a:pt x="1639286" y="112306"/>
                    <a:pt x="1625007" y="99933"/>
                    <a:pt x="1605967" y="89464"/>
                  </a:cubicBezTo>
                  <a:lnTo>
                    <a:pt x="1587880" y="79947"/>
                  </a:lnTo>
                  <a:cubicBezTo>
                    <a:pt x="1579312" y="76140"/>
                    <a:pt x="1568841" y="68526"/>
                    <a:pt x="1568841" y="51395"/>
                  </a:cubicBezTo>
                  <a:cubicBezTo>
                    <a:pt x="1568841" y="30456"/>
                    <a:pt x="1581216" y="19987"/>
                    <a:pt x="1596448" y="19987"/>
                  </a:cubicBezTo>
                  <a:cubicBezTo>
                    <a:pt x="1607871" y="18083"/>
                    <a:pt x="1619295" y="21890"/>
                    <a:pt x="1626911" y="29504"/>
                  </a:cubicBezTo>
                </a:path>
              </a:pathLst>
            </a:custGeom>
            <a:solidFill>
              <a:srgbClr val="00A3CB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20" name="Grafik 19" descr="Ein Bild, das Person, Schild, darstellend enthält.&#10;&#10;Automatisch generierte Beschreibung">
            <a:extLst>
              <a:ext uri="{FF2B5EF4-FFF2-40B4-BE49-F238E27FC236}">
                <a16:creationId xmlns:a16="http://schemas.microsoft.com/office/drawing/2014/main" id="{0AE77ACA-9340-D642-97E7-942F273CA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9956" y="-8579"/>
            <a:ext cx="4686300" cy="403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BA42-FFB4-EC4D-AB56-3CA6FEEFCC02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643D-261C-6145-92C8-36F76786BC0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Tx/>
        <a:buBlip>
          <a:blip r:embed="rId4"/>
        </a:buBlip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Tx/>
        <a:buBlip>
          <a:blip r:embed="rId4"/>
        </a:buBlip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Tx/>
        <a:buBlip>
          <a:blip r:embed="rId4"/>
        </a:buBlip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Tx/>
        <a:buBlip>
          <a:blip r:embed="rId4"/>
        </a:buBlip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Tx/>
        <a:buBlip>
          <a:blip r:embed="rId4"/>
        </a:buBlip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8" userDrawn="1">
          <p15:clr>
            <a:srgbClr val="F26B43"/>
          </p15:clr>
        </p15:guide>
        <p15:guide id="2" pos="4615" userDrawn="1">
          <p15:clr>
            <a:srgbClr val="F26B43"/>
          </p15:clr>
        </p15:guide>
        <p15:guide id="3" orient="horz" pos="3651" userDrawn="1">
          <p15:clr>
            <a:srgbClr val="F26B43"/>
          </p15:clr>
        </p15:guide>
        <p15:guide id="4" pos="64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nhaltsplatzhalter 88">
            <a:extLst>
              <a:ext uri="{FF2B5EF4-FFF2-40B4-BE49-F238E27FC236}">
                <a16:creationId xmlns:a16="http://schemas.microsoft.com/office/drawing/2014/main" id="{F5FCBA50-9660-B244-9DDA-D712DA359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5795962"/>
            <a:ext cx="6113846" cy="754169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Du möchtest </a:t>
            </a:r>
            <a:r>
              <a:rPr lang="de-DE" b="1" dirty="0" smtClean="0"/>
              <a:t>Hausärztin / Hausarzt </a:t>
            </a:r>
            <a:r>
              <a:rPr lang="de-DE" b="1" dirty="0"/>
              <a:t>in Sachsen werden, besonders gern auf dem ­Land, </a:t>
            </a:r>
            <a:r>
              <a:rPr lang="de-DE" b="1" dirty="0" smtClean="0"/>
              <a:t>Du </a:t>
            </a:r>
            <a:r>
              <a:rPr lang="de-DE" b="1" dirty="0"/>
              <a:t>hast Interesse an einer breiten und qualitativ hoch­wertigen Weiterbildung </a:t>
            </a:r>
            <a:r>
              <a:rPr lang="de-DE" b="1" dirty="0" smtClean="0"/>
              <a:t>und </a:t>
            </a:r>
            <a:r>
              <a:rPr lang="de-DE" b="1" dirty="0"/>
              <a:t>Du möchtest in ein Netzwerk aus jungen und engagierten </a:t>
            </a:r>
            <a:r>
              <a:rPr lang="de-DE" b="1" dirty="0" smtClean="0"/>
              <a:t>Kolleginnen und Kollegen der </a:t>
            </a:r>
            <a:r>
              <a:rPr lang="de-DE" b="1" dirty="0"/>
              <a:t>Region eintreten? Dann bewirb Dich bei uns für eine ­Rotationsstelle im Weiterbildungsverbund Carus Consilium Sachsen!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5"/>
                </a:solidFill>
              </a:rPr>
              <a:t>Was bringst Du mit?</a:t>
            </a:r>
          </a:p>
          <a:p>
            <a:r>
              <a:rPr lang="de-DE" dirty="0"/>
              <a:t>Approbation als Ärztin / Arzt</a:t>
            </a:r>
          </a:p>
          <a:p>
            <a:r>
              <a:rPr lang="de-DE" dirty="0"/>
              <a:t>Engagement, Teamfähigkeit, hohe Sozialkompetenz</a:t>
            </a:r>
          </a:p>
          <a:p>
            <a:r>
              <a:rPr lang="de-DE" dirty="0"/>
              <a:t>Du solltest den Wunsch haben, Dich im Fachgebiet der Allgemein­medizin aktiv </a:t>
            </a:r>
            <a:br>
              <a:rPr lang="de-DE" dirty="0"/>
            </a:br>
            <a:r>
              <a:rPr lang="de-DE" dirty="0"/>
              <a:t>in der Gesundheitsregion Carus Consilium Sachsen weiter zu entwickeln</a:t>
            </a:r>
          </a:p>
          <a:p>
            <a:r>
              <a:rPr lang="de-DE" dirty="0"/>
              <a:t>„Quereinstieg“ aus anderen Fachrichtungen möglich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5"/>
                </a:solidFill>
              </a:rPr>
              <a:t>Mach mit: im Weiterbildungsverbund Carus Consilium Sachsen!</a:t>
            </a:r>
          </a:p>
          <a:p>
            <a:pPr marL="0" indent="0">
              <a:buNone/>
            </a:pPr>
            <a:r>
              <a:rPr lang="de-DE" dirty="0"/>
              <a:t>Auf Basis individueller ambulanter und stationärer Weiterbildungsabschnitte ermöglicht der Weiterbildungsverbund Carus Consilium ­Sachsen den Ärztinnen und Ärzten in Weiterbildung eine strukturierte und abwechs­lungsreiche Verbundausbildung bei unseren Partnern im Raum Dresden und Umgebung. Neben den verpflichtenden Abschnitten der Weiterbildung (Innere Medizin stationär, Allgemeinmedizin ­ambulant) ist eine Rotation in weitere patientennahe Fächer (z. B. Chirurgie, ­Pädiatrie, Neurologie, Dermatologie) nach individuellen Wünschen und freien ­Rotationsstellen planbar. Solltest Du schon einen Teil deiner Weiterbildung in einem anderen Fachgebiet absolviert haben und zur Allgemeinmedizin wechseln wollen, dann wird deine Weiterbildung ­individuell nach geltender Weiterbildungsordnung zusammengestellt. Zudem ermöglicht der Weiterbildungsverbund Carus Consilium Sachsen, neben einer ­qualifizierten und motivierenden medizinischen Weiterbildung, eine Anbindung an das Fach Allgemeinmedizin in Forschung und Lehre der Medizinischen Fakultät der TU Dresden.</a:t>
            </a:r>
          </a:p>
          <a:p>
            <a:endParaRPr lang="de-DE" dirty="0"/>
          </a:p>
        </p:txBody>
      </p:sp>
      <p:sp>
        <p:nvSpPr>
          <p:cNvPr id="104" name="Inhaltsplatzhalter 103">
            <a:extLst>
              <a:ext uri="{FF2B5EF4-FFF2-40B4-BE49-F238E27FC236}">
                <a16:creationId xmlns:a16="http://schemas.microsoft.com/office/drawing/2014/main" id="{F7FE4EDF-F64B-7143-AB59-ACD4F2BA9E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Deine aussagekräftigen Bewerbungs­unter­lagen sendest Du uns bitte, unter Angabe der bevorzugten Fächer­kombination, an die E-Mail-Adresse </a:t>
            </a:r>
            <a:r>
              <a:rPr lang="de-DE" dirty="0" err="1"/>
              <a:t>WBV@carusconsilium.de</a:t>
            </a:r>
            <a:r>
              <a:rPr lang="de-DE" dirty="0"/>
              <a:t>. </a:t>
            </a:r>
          </a:p>
          <a:p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>Aus datenschutzrechtlichen Gründen bitten wir um Deine schriftliche Einwilligung, dass wir Deine Bewerbungsunterlagen an alle beteiligten ­Verbundpartner weiterleiten dürfen. 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Vorabinformationen erhältst Du </a:t>
            </a:r>
            <a:br>
              <a:rPr lang="de-DE" dirty="0"/>
            </a:br>
            <a:r>
              <a:rPr lang="de-DE"/>
              <a:t>von </a:t>
            </a:r>
            <a:r>
              <a:rPr lang="de-DE" smtClean="0"/>
              <a:t>Sophia Wirth</a:t>
            </a:r>
            <a:r>
              <a:rPr lang="de-DE" smtClean="0"/>
              <a:t> </a:t>
            </a:r>
            <a:r>
              <a:rPr lang="de-DE" dirty="0" smtClean="0"/>
              <a:t>unter </a:t>
            </a:r>
            <a:r>
              <a:rPr lang="de-DE" dirty="0"/>
              <a:t/>
            </a:r>
            <a:br>
              <a:rPr lang="de-DE" dirty="0"/>
            </a:br>
            <a:r>
              <a:rPr lang="de-DE"/>
              <a:t>0351 </a:t>
            </a:r>
            <a:r>
              <a:rPr lang="de-DE" smtClean="0"/>
              <a:t>458-5040 </a:t>
            </a:r>
            <a:r>
              <a:rPr lang="de-DE" dirty="0"/>
              <a:t>oder per E-Mail: </a:t>
            </a:r>
            <a:br>
              <a:rPr lang="de-DE" dirty="0"/>
            </a:br>
            <a:r>
              <a:rPr lang="de-DE" dirty="0"/>
              <a:t>WBV@carusconsilium.de</a:t>
            </a:r>
          </a:p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>Bewerberinnen und Bewerber mit einer Schwerbehinderung </a:t>
            </a:r>
            <a:r>
              <a:rPr lang="de-DE" dirty="0"/>
              <a:t>sind ausdrücklich </a:t>
            </a:r>
            <a:br>
              <a:rPr lang="de-DE" dirty="0"/>
            </a:br>
            <a:r>
              <a:rPr lang="de-DE" dirty="0"/>
              <a:t>zur Bewerbung aufgefordert.</a:t>
            </a:r>
          </a:p>
          <a:p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B1DC67FC-A79D-4242-B788-4A5F5D7D6B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Wir suchen Dich!</a:t>
            </a:r>
          </a:p>
          <a:p>
            <a:r>
              <a:rPr lang="de-DE" b="0" dirty="0"/>
              <a:t>Der Weiterbildungsverbund </a:t>
            </a:r>
            <a:br>
              <a:rPr lang="de-DE" b="0" dirty="0"/>
            </a:br>
            <a:r>
              <a:rPr lang="de-DE" b="0" dirty="0"/>
              <a:t>Carus Consilium Sachsen sucht </a:t>
            </a:r>
          </a:p>
          <a:p>
            <a:endParaRPr lang="de-DE" dirty="0"/>
          </a:p>
        </p:txBody>
      </p:sp>
      <p:sp>
        <p:nvSpPr>
          <p:cNvPr id="47" name="Inhaltsplatzhalter 46">
            <a:extLst>
              <a:ext uri="{FF2B5EF4-FFF2-40B4-BE49-F238E27FC236}">
                <a16:creationId xmlns:a16="http://schemas.microsoft.com/office/drawing/2014/main" id="{3169B868-98A6-DF46-8CB0-79CB07E85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27831" y="11413103"/>
            <a:ext cx="2786157" cy="1226873"/>
          </a:xfrm>
        </p:spPr>
        <p:txBody>
          <a:bodyPr/>
          <a:lstStyle/>
          <a:p>
            <a:r>
              <a:rPr lang="de-DE" b="1" dirty="0"/>
              <a:t>Carus Consilium Sachsen GmbH </a:t>
            </a:r>
          </a:p>
          <a:p>
            <a:r>
              <a:rPr lang="de-DE" dirty="0"/>
              <a:t>Geschäftsführer: </a:t>
            </a:r>
            <a:r>
              <a:rPr lang="de-DE" smtClean="0"/>
              <a:t>Johannes Klaus</a:t>
            </a:r>
            <a:endParaRPr lang="de-DE" dirty="0"/>
          </a:p>
          <a:p>
            <a:r>
              <a:rPr lang="de-DE" dirty="0" err="1"/>
              <a:t>Fetscherstraße</a:t>
            </a:r>
            <a:r>
              <a:rPr lang="de-DE" dirty="0"/>
              <a:t> 74, 01307 Dresden</a:t>
            </a:r>
          </a:p>
          <a:p>
            <a:r>
              <a:rPr lang="de-DE" dirty="0" err="1"/>
              <a:t>www.carusconsilium.de</a:t>
            </a:r>
            <a:endParaRPr lang="de-DE" dirty="0"/>
          </a:p>
          <a:p>
            <a:endParaRPr lang="de-DE" dirty="0"/>
          </a:p>
        </p:txBody>
      </p:sp>
      <p:sp>
        <p:nvSpPr>
          <p:cNvPr id="69" name="Inhaltsplatzhalter 68">
            <a:extLst>
              <a:ext uri="{FF2B5EF4-FFF2-40B4-BE49-F238E27FC236}">
                <a16:creationId xmlns:a16="http://schemas.microsoft.com/office/drawing/2014/main" id="{11343EC7-FE1A-9243-B411-17B42E7488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7574" y="13383141"/>
            <a:ext cx="6317551" cy="386121"/>
          </a:xfrm>
        </p:spPr>
        <p:txBody>
          <a:bodyPr/>
          <a:lstStyle/>
          <a:p>
            <a:r>
              <a:rPr lang="de-DE" dirty="0"/>
              <a:t>Interesse geweckt? </a:t>
            </a:r>
            <a:endParaRPr lang="de-DE" dirty="0" smtClean="0"/>
          </a:p>
          <a:p>
            <a:r>
              <a:rPr lang="de-DE" dirty="0" smtClean="0"/>
              <a:t>Dann </a:t>
            </a:r>
            <a:r>
              <a:rPr lang="de-DE" dirty="0"/>
              <a:t>freuen wir uns auf Deine Bewerbung!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87802768-DC9B-2B43-A3F1-2DBEB47C95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Ärzte </a:t>
            </a:r>
            <a:r>
              <a:rPr lang="de-DE" dirty="0"/>
              <a:t>(m/w/d) in Weiterbildung</a:t>
            </a: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BBC43C68-5D3B-154C-8C6B-33D58120456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zum/zur </a:t>
            </a:r>
            <a:r>
              <a:rPr lang="de-DE" dirty="0" smtClean="0"/>
              <a:t>Facharzt</a:t>
            </a:r>
            <a:r>
              <a:rPr lang="de-DE" dirty="0"/>
              <a:t> / </a:t>
            </a:r>
            <a:r>
              <a:rPr lang="de-DE" dirty="0" smtClean="0"/>
              <a:t>Fachärztin </a:t>
            </a:r>
            <a:r>
              <a:rPr lang="de-DE" dirty="0"/>
              <a:t>für Allgemeinmedizin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17574" y="14476850"/>
            <a:ext cx="883992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altLang="de-DE" sz="1400" dirty="0">
                <a:latin typeface="Arial Narrow" panose="020B0606020202030204" pitchFamily="34" charset="0"/>
              </a:rPr>
              <a:t>Die Maßnahme wird mitfinanziert durch Steuermittel auf der Grundlage des von </a:t>
            </a:r>
            <a:r>
              <a:rPr lang="de-DE" altLang="de-DE" sz="1400" dirty="0">
                <a:latin typeface="Arial Narrow" charset="0"/>
                <a:ea typeface="Arial Narrow" charset="0"/>
                <a:cs typeface="Arial Narrow" charset="0"/>
              </a:rPr>
              <a:t>den</a:t>
            </a:r>
            <a:r>
              <a:rPr lang="de-DE" altLang="de-DE" sz="1400" dirty="0">
                <a:latin typeface="Arial Narrow" panose="020B0606020202030204" pitchFamily="34" charset="0"/>
              </a:rPr>
              <a:t> Abgeordneten des Sächsischen Landtags beschlossenen Haushaltes.</a:t>
            </a:r>
          </a:p>
          <a:p>
            <a:endParaRPr lang="de-DE" sz="2800" dirty="0"/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86" y="14443180"/>
            <a:ext cx="354994" cy="5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3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CS">
      <a:dk1>
        <a:srgbClr val="000000"/>
      </a:dk1>
      <a:lt1>
        <a:srgbClr val="FFFFFF"/>
      </a:lt1>
      <a:dk2>
        <a:srgbClr val="000000"/>
      </a:dk2>
      <a:lt2>
        <a:srgbClr val="E6C8A5"/>
      </a:lt2>
      <a:accent1>
        <a:srgbClr val="F05032"/>
      </a:accent1>
      <a:accent2>
        <a:srgbClr val="05A2CB"/>
      </a:accent2>
      <a:accent3>
        <a:srgbClr val="D1E9EB"/>
      </a:accent3>
      <a:accent4>
        <a:srgbClr val="1E5395"/>
      </a:accent4>
      <a:accent5>
        <a:srgbClr val="77B013"/>
      </a:accent5>
      <a:accent6>
        <a:srgbClr val="969696"/>
      </a:accent6>
      <a:hlink>
        <a:srgbClr val="1E5382"/>
      </a:hlink>
      <a:folHlink>
        <a:srgbClr val="F05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</Words>
  <Application>Microsoft Office PowerPoint</Application>
  <PresentationFormat>Benutzerdefiniert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SW</cp:lastModifiedBy>
  <cp:revision>34</cp:revision>
  <cp:lastPrinted>2017-07-24T09:24:33Z</cp:lastPrinted>
  <dcterms:created xsi:type="dcterms:W3CDTF">2017-07-24T07:54:12Z</dcterms:created>
  <dcterms:modified xsi:type="dcterms:W3CDTF">2024-02-02T09:28:08Z</dcterms:modified>
</cp:coreProperties>
</file>